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media/audio1.bin" ContentType="audio/unknown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loop="1" showNarration="1">
    <p:kiosk/>
    <p:sldAll/>
    <p:penClr>
      <a:srgbClr val="FF0000"/>
    </p:penClr>
  </p:showPr>
  <p:clrMru>
    <a:srgbClr val="D3E2A2"/>
  </p:clrMru>
  <p:extLst>
    <p:ext uri="{E76CE94A-603C-4142-B9EB-6D1370010A27}">
      <p14:discardImageEditData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19" autoAdjust="0"/>
    <p:restoredTop sz="94664" autoAdjust="0"/>
  </p:normalViewPr>
  <p:slideViewPr>
    <p:cSldViewPr>
      <p:cViewPr varScale="1">
        <p:scale>
          <a:sx n="145" d="100"/>
          <a:sy n="145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5.xml"/><Relationship Id="rId36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slide" Target="slides/slide25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29" Type="http://schemas.openxmlformats.org/officeDocument/2006/relationships/slide" Target="slides/slide27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38" Type="http://schemas.openxmlformats.org/officeDocument/2006/relationships/viewProps" Target="viewProps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/>
        </p:spPr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/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C1F3A5-6328-4FB2-B3AA-3E75E4A2708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38D47-1DE6-4025-B5E8-37EAC36F8D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82679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E6FC9-29BD-43D4-BEFA-BD4B84EA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969485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79D6A-A49E-401E-B625-4666FF2EA3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40568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CE24-4802-4D54-95B4-BA344B65E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312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0DBC1-E759-4966-8107-C4FA0C63EC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1006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E1477-A04E-4867-BCD2-FFC125825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616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436A-392B-4C7E-94FD-D88168581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8549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F960D-7E0F-4A16-8181-649AAE80A3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90861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14007-DB48-4964-A027-83B2317A78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131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1E4-4E99-4491-AC09-2C216BD35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42716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9B828C93-AB5E-45D6-9584-70B4815E10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" Target="slide25.xml"/><Relationship Id="rId4" Type="http://schemas.openxmlformats.org/officeDocument/2006/relationships/slide" Target="slide2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5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Pothos%20Care%20Instructions.avi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Gerbera%20Daisies%20(2)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Succulent%20Aloe%20Vera%20Care%20Instructions.avi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Easy%20Care%20Plants%20%20Pothos%20and%20Philodendron%20(1)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Snake%20Plant%20Growing%20Tips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" Target="slide17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16.xml"/><Relationship Id="rId5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" Target="slide19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18.xml"/><Relationship Id="rId5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" Target="slide24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23.xml"/><Relationship Id="rId5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" Target="slide20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21.xml"/><Relationship Id="rId5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" Target="slide22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21.xml"/><Relationship Id="rId5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" Target="slide4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3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Growing%20azaleas%20indoors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Chinese%20Evergreen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Gardening%20Tips%20%20%20How%20to%20Grow%20Annual%20Chrysanthemum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How%20to%20Grow%20Plants%20&amp;%20Flowers%20%20%20How%20to%20Care%20for%20Ivy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jpeg"/><Relationship Id="rId5" Type="http://schemas.openxmlformats.org/officeDocument/2006/relationships/image" Target="../media/image27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How%20to%20Care%20for%20a%20Peace%20Lily%20%20%20At%20Home%20With%20P.%20Allen%20Smith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" Target="slide27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26.xml"/><Relationship Id="rId5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" Target="slide29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28.xml"/><Relationship Id="rId5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" Target="slide33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30.xml"/><Relationship Id="rId5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jpeg"/><Relationship Id="rId5" Type="http://schemas.openxmlformats.org/officeDocument/2006/relationships/image" Target="../media/image29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How%20To%20Look%20After%20A%20Dragon%20Tree%20Plant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Bamboo%20Plants%20%20%20How%20to%20Care%20for%20a%20Palm%20Bamboo%20Plant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" Target="slide6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5.xml"/><Relationship Id="rId5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" Target="slide31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32.xml"/><Relationship Id="rId5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jpeg"/><Relationship Id="rId5" Type="http://schemas.openxmlformats.org/officeDocument/2006/relationships/slide" Target="slide1.xml"/><Relationship Id="rId7" Type="http://schemas.openxmlformats.org/officeDocument/2006/relationships/image" Target="../media/image33.png"/><Relationship Id="rId1" Type="http://schemas.openxmlformats.org/officeDocument/2006/relationships/audio" Target="../media/audio1.bin"/><Relationship Id="rId2" Type="http://schemas.openxmlformats.org/officeDocument/2006/relationships/video" Target="file:///C:\Documents%20and%20Settings\StrongBad\My%20Documents\My%20Videos\Rubber%20Plant%20basic%20care.wmv" TargetMode="External"/><Relationship Id="rId3" Type="http://schemas.openxmlformats.org/officeDocument/2006/relationships/slideLayout" Target="../slideLayouts/slideLayout2.xml"/><Relationship Id="rId6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Prune%20this%20%20%20How%20to%20care%20for%20and%20prune%20%20the%20Dracaena%20family%20commonly%20known%20as%20a%20Corn%20plant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jpeg"/><Relationship Id="rId5" Type="http://schemas.openxmlformats.org/officeDocument/2006/relationships/image" Target="../media/image29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How%20To%20Look%20After%20A%20Weeping%20Fig%20Tree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" Target="slide8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7.xml"/><Relationship Id="rId5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" Target="slide9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10.xml"/><Relationship Id="rId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" Target="slide11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10.xml"/><Relationship Id="rId5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" Target="slide13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12.xml"/><Relationship Id="rId5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" Target="slide13.xml"/><Relationship Id="rId1" Type="http://schemas.openxmlformats.org/officeDocument/2006/relationships/audio" Target="file:///C:\Documents%20and%20Settings\StrongBad\My%20Documents\Sounds\motspentsop.wav" TargetMode="External"/><Relationship Id="rId2" Type="http://schemas.openxmlformats.org/officeDocument/2006/relationships/slideLayout" Target="../slideLayouts/slideLayout2.xml"/><Relationship Id="rId3" Type="http://schemas.openxmlformats.org/officeDocument/2006/relationships/slide" Target="slide14.xml"/><Relationship Id="rId5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7" Type="http://schemas.openxmlformats.org/officeDocument/2006/relationships/image" Target="../media/image4.png"/><Relationship Id="rId1" Type="http://schemas.openxmlformats.org/officeDocument/2006/relationships/video" Target="file:///C:\Documents%20and%20Settings\StrongBad\My%20Documents\My%20Videos\Spider%20Plant%20Care.wmv" TargetMode="External"/><Relationship Id="rId2" Type="http://schemas.openxmlformats.org/officeDocument/2006/relationships/audio" Target="../media/audio1.bin"/><Relationship Id="rId3" Type="http://schemas.openxmlformats.org/officeDocument/2006/relationships/slideLayout" Target="../slideLayouts/slideLayout2.xml"/><Relationship Id="rId6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6934200" cy="1143000"/>
          </a:xfrm>
        </p:spPr>
        <p:txBody>
          <a:bodyPr/>
          <a:lstStyle/>
          <a:p>
            <a:r>
              <a:rPr lang="en-US" sz="4400" dirty="0" smtClean="0"/>
              <a:t>FIND THE RIGHT HOUSEPLANT FOR YOU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6400800" cy="1295400"/>
          </a:xfrm>
        </p:spPr>
        <p:txBody>
          <a:bodyPr/>
          <a:lstStyle/>
          <a:p>
            <a:r>
              <a:rPr lang="en-US" dirty="0" smtClean="0"/>
              <a:t>What size houseplant are you looking for?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8100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4" action="ppaction://hlinksldjump"/>
              </a:rPr>
              <a:t>SMALL</a:t>
            </a:r>
            <a:endParaRPr lang="en-US" dirty="0" smtClean="0"/>
          </a:p>
          <a:p>
            <a:pPr algn="ctr"/>
            <a:r>
              <a:rPr lang="en-US" sz="1200" dirty="0" smtClean="0"/>
              <a:t>Up to 12” tall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8100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 action="ppaction://hlinksldjump"/>
              </a:rPr>
              <a:t>MEDIUM</a:t>
            </a:r>
            <a:endParaRPr lang="en-US" dirty="0" smtClean="0"/>
          </a:p>
          <a:p>
            <a:pPr algn="ctr"/>
            <a:r>
              <a:rPr lang="en-US" sz="1200" dirty="0" smtClean="0"/>
              <a:t>12-24” </a:t>
            </a:r>
          </a:p>
          <a:p>
            <a:pPr algn="ctr"/>
            <a:r>
              <a:rPr lang="en-US" sz="1200" dirty="0" smtClean="0"/>
              <a:t>tall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3810000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6" action="ppaction://hlinksldjump"/>
              </a:rPr>
              <a:t>LARGE</a:t>
            </a:r>
            <a:endParaRPr lang="en-US" dirty="0" smtClean="0"/>
          </a:p>
          <a:p>
            <a:pPr algn="ctr"/>
            <a:r>
              <a:rPr lang="en-US" sz="1200" dirty="0" smtClean="0"/>
              <a:t>Over 24” </a:t>
            </a:r>
          </a:p>
          <a:p>
            <a:pPr algn="ctr"/>
            <a:r>
              <a:rPr lang="en-US" sz="1200" dirty="0" smtClean="0"/>
              <a:t>tall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26539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1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0" y="1143000"/>
            <a:ext cx="640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Golden </a:t>
            </a:r>
            <a:r>
              <a:rPr lang="en-US" sz="4000" b="1" kern="0" dirty="0" err="1" smtClean="0">
                <a:latin typeface="+mn-lt"/>
              </a:rPr>
              <a:t>Pothos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25602" name="Picture 2" descr="https://encrypted-tbn0.gstatic.com/images?q=tbn:ANd9GcRSX7c4l8BSpQ4zb3Gdt4KxYwknwya_nOq_0_NLSrOYxe74Yc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"/>
            <a:ext cx="1743075" cy="26193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1242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Pothos Care Instructions.avi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3505200"/>
            <a:ext cx="3048000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4200" y="5867400"/>
            <a:ext cx="290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3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304800" y="990600"/>
            <a:ext cx="6400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Gerbera Daisy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24580" name="Picture 4" descr="https://encrypted-tbn1.gstatic.com/images?q=tbn:ANd9GcT6U6XpvHID8QlQ1lUG4AagRMfJwA7HgO3vQ-hhnDhFb3mxZ_vz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19125"/>
            <a:ext cx="1943100" cy="2352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31242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9" name="Gerbera Daisies (2)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3505200"/>
            <a:ext cx="3048000" cy="228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4200" y="5867400"/>
            <a:ext cx="2905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2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609600" y="990600"/>
            <a:ext cx="4876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Aloe Vera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23554" name="Picture 2" descr="https://encrypted-tbn1.gstatic.com/images?q=tbn:ANd9GcQB9UaLQ5P-sTPeQvkqKucMqh04u3-ZKyDF2fQYaxh7iv12Lc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685800"/>
            <a:ext cx="2095500" cy="208597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28956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Succulent Aloe Vera Care Instructions.avi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3352800"/>
            <a:ext cx="30480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57912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1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9200" y="457200"/>
            <a:ext cx="4038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Heart Leaf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Philodendron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sp>
        <p:nvSpPr>
          <p:cNvPr id="22530" name="AutoShape 2" descr="data:image/jpeg;base64,/9j/4AAQSkZJRgABAQAAAQABAAD/2wCEAAkGBhQSERIUEBAWFBUWGBQVFxgYFBUUFhUVFxUVFRcXFh4YHCYeFxkjGRUVHzAgIycpLC4sGB4xNTAqNSYrLCkBCQoKDgwOGg8PGi8kHyQpLC0pLCwsLCkwNC0tLCwpLCksKSwpLCw0LCwsLCksLCwpLCwpLCwpLCksLCwsLCkpLP/AABEIAKkAwAMBIgACEQEDEQH/xAAbAAEAAgMBAQAAAAAAAAAAAAAABQYDBAcBAv/EADsQAAIBAgMFBgQEBQMFAAAAAAECAAMRBCExBQYSQVETImFxgZEyobHRQlLB8AcUI3KCouHxJDNiY8L/xAAaAQEAAwEBAQAAAAAAAAAAAAAAAgMEAQUG/8QAKREAAgIBBAEEAQQDAAAAAAAAAAECEQMEEiExQQUTIlFxFDKRsRVhgf/aAAwDAQACEQMRAD8A7jERAEREAREQBERAEREAREQBERAEREAREQBERAEREAREQBERAEREAREQBERAE8vPktIvae8tChfje5/Kveb5aSMpKKuTONpEteeykn+J9G9uxe3W6j5Xkhh/4gYVtS6+aXHut5VHUY5dMjvi/JZokbgt4sPVNqddGPS9j7GSMuUk+id2eyN2jvBRoMFdu8eQFyB1PSbO0sUadGq4FyiMwHUgEzieI2w7uWdiWbMnx/SZNTneOlHtlWTJtO2YXaFOoO44P1mzOIbO2+9I3VjOobt70LiFCt3X8fxeIksOffxLs7DIpE/ERNRYIiIAiIgCIiAIiIAiIgCeGezWxW0adP8A7lVEvpxMBfyvONpdg0dtYWrUUik4TzuOL1GgnLdrYN0Zg5sQba3HoRkZ0LejawNEGhUVrtZuFgTaxtpyvOY7S2tVUsV9Ba/qftMGocWyjJTZH16LHRrzVem6fFxJ4jSReK2viOI8Rv4FR9p7R21UsQDb/EfreZ1FFDiSDY11+LPx/wB50v8Ahfva9Z2w9Vi4C8aE5kAEAqTzGdx5GcXG1aiMO2F0JzyAy8COc6hufjaWDIrIhbtVtdsrC97DodCbyUJLHNEoWmdddAQQRcEEEdQZxPejdqpha7LwkoxJptrxL0/uF7fOdZ2PvFSxCsVPCU+IMQCuV7nw8ZUN/d6eyqjsGBfs+FWBB4C5JZhbnwooHnNOpcHBSLsqTjbKvsvYoFmrulIf+02PmqfEfO0vm7+08BRyp1uN+blGHtlkJyhaDubswBOZ4mNz56/OZaeJekRfTkQQQfIzHDK4u0jPHJt8HfqFdXF0YMOomSc/3E3iDP2bG3EMrm9yP1nQJ6mLJvjZsjLcrEREtJCIiAIiIAieM1sybCR1Xb1MGwJbyGXvISyRh+5nG0uySiaFHbNNiFvwk6A5TPjsJ2tNk4it8rjI26QpqSuPIu+iob179FCaWEzYfFU1C+C8ifGc6xD1KjFmZmY6kkkn1nS9ubsqEWnh6YNRgzXJ4ck4e6LZXPFz6GU7HUno904V2I6Mv/I9p5803K8nP9GbJd8kLRo1L5XHrf6Xm+lFrf1GuOhAP1MwHHViCThKiqouSWFgOp0kad46Lm1RiPMECc3xXCI9dG9W2UjA9mzIegY2Pobj5SFbDtSe70UrqNVBNGpb/HIn0kyK6Fe4Aw6g3+hmGq/EM9eR6feQUlZG3ZEY16NUEU6fCfyOSGFz4/FbwkjuzjrIcM6sRe6ZEkeGmVusi62FatU4NQMy3IZSSxON/lKXBSyqEanMqD+I+J5D9mO2yZvU8KKTXxFUpfuKA5V6i3yHCDmPFspHtXIsrAknMNw2UkWGXjmZC4OtT4ia3aF2/GbNn46mTFDC1azUqVHvd+6AG68RFteUSgn2iEr6PcTWFMnmbfOaWF2kbkEcQOo/UdDNOqGdmve9zkM/plJHZ2FXnURfDjW/11naUUR20TuylcMpp8R0IIB+fQidS3Y21VrNUWstivDbK2Vsz452lV/h7V4Wem9gp7ynIgMo1yyvb6Sw7UbseBkThptxqfzNcX4j4nUX6TuNyi9yfBdj4W4tQqA6Ee8+pyg4l6b8SObaj99Zet2tu9uvC/xDn1H3luHXqeT25Kn4Lo5FInYiJ6RYJ4xtrPZE7axdhwDnr9pXkmoR3HG6VkXtnaxc2Fwg/wBXifCR9PHrPpn6/Sa2Iw/FqreBA0niNTlLezI227PMVixeTm7O8JqHsqmv4T1HQ+MrVXAt0PtrNzd/ChKi1KjBVUk3PM5gAdZfj9yM01/07BtMvjUwSCRmMx4cpr7Tpg0nPAGIVrZXOh08Z5TxjVBekmXItdQfIakSF2vsp3BOIxopp0UBR7k5z1JPjg1NlO3kLLekSCFN8jcE2yuedhl7yh7S2WGzAls2yURmSm/Gq5K178QtrK9Xr20nzzm3kb/2YJS5K7Rwz0nV15EEjMAgG5B8DpJNNu0zQq02ouajcAR+IAU1VizX6libE9FE18a5bXSaRFzwj185rg2+ycZMn9nbXUBeEC6/EBoRpf5zUxtFq9eo9tWPoNAJrbOpBag5ixB9jLfgcPfugZswH6SuU9rONlRqYJqTDiANxcG9ha5HppJ/c/eSnhatR1ol6j03po3FbhJFxkRnmALyCxVCtWqMeA6kAaBbcs+kwjAOjgVAVvpb6g6Say0+XyTTot2ytkUHqJRaoFRKZDtr/UUF6h6GwuB45Sptg6YqFQW4bkKSACRfIsBe3vJvF9nTp06dIEalr68RHOaownFM+TJt4OSZN7p0RQqq4JIBBKhit/Uc503efa1N8Ijg3DOBbmDY3B6GQ26O7tLFYJC44atMtT415gZrxDQ5ETPX3Mq8JS/EL3GfO2R9spyP6nFFuK3Rkv4JxjJKvsiadAFMtD3r9DyHyk3ulhiKwI0AN/a31m/sbdHgX+pU4geSjL3MsGEwSUxZFt9T5zXh0cpSjkkqolDG07M8RE9kvEits4fRvQyVny6Aggi4MryQ3xo41aoqxPQXnqqTzm/i9lsp7gJE1saoohOMEs98hkABa9zrzEyqEl2Z9rRHbSwRZG7O/FkLgkWLEKM+tzMmE2V/JMrVx2tMgAvm3YtzuOaH83KShxwJSmqhQSpJ/wDIEEfTXxkyXBJUkXtmPA/prJvFFvdfXRZCK7Qp1lKhlYFSLggi1ut5y7fHHVHrPdsgSFA6A2Gfzli27g0pMadC6hyCyBjwXvyXl4yl47GA1qtKoLi9r9OLMeuU5ml8akVZZ38SA2xWtYcwF+kjBWJIDEAnS+R/3kjvVQNBrW7zXsTqqjJbeYGsgcIVBLPm2oMwKPBRRuVsP6+ekjMbS4WPjn7yWLjM3/es1qdLtSRbTQ+P5T4eMrxTd/ImuD3Y7BqlNTrxL9bmXn+XtTBBsdPUkfcylbvYc/zSKRY3b5Ay5bZ2sKGG4rXseG9rgNbn08ucsyRT6JRjukUzZuOr1K98qaEszE3bu3Jz/LkDN6jt6jiG4CeFgx4OIWvY6jkb8xKfT2tX7Wq/AW7QMCCCQFJOS+mUxYLZFcsG4QM795gPfnL56NTe58PxRolBMvVVArWq5MSWudGvzB5ibOGpzBWpunZobMoVeIHvDiOZz1BF7ekmt3tn9tWSkoOZ63sOZ8gJ42a5tR8mVJ3R0rcPCcGEBP42ZvTJR9JYjMeFw4poqLooAHkJln0+DH7eOMPpG1KkYcJTKqA2uZPS5JJt4ZzNES1KuDoiInQIiIAlT33quOHhS6qOJmvmAzBTbroJbJH7cwwejUyzCm3yP6SvIriRkrRTTi+4hB1Go6yRxe5LVWFVcXVDEA95mJGV7AgzVwuGDdzyFpeKVPhUDoAPYWmaOGORfIrx+SlG6n+qxZkJUsdSRleU3aWE4q1Y2uGPLkwGU6Ft3Z3a1GWkpJNuK3wjLUnQGQOK2JVo97smJGenED7SvJBvjwiicZWc6287OFWp8SCwPMrrn5SEehl+85ZdugvVLEEeYtI98JlMUsqTopcqI0AtZV1+Qk7hMBw0/M2HprMOwtn5sTrew85P18LnYaKLD7ynJL4ton2aWC2datQrdQ6t5hTwn1GXpPFY9tike3Z1KdNBlfvKLsc8r53z6SXDKhQE25eXifCRq0zfPXn585CE20e/6Z6f7lzyLjwVXau7lUOSlQKh58J4fSw7vkZJ7v7kdoyvUxHaBSGKrpkdD9LSzYVJLbOBT4bA65CX+/lcdtm6fp229tP8mLa27ShWZKZViwdte8SFB+g9pZ/4f7FFKm1Rl77+GYXkPDr7THRerUFlY3NgD0z1ltwmG4FA16nrNGl06eXf9I8vU4lCdurrwZoiJ7BmEREAREQBERAE+K1PiUjqCPcWn3EAp2xcPfEWPJrn/EfeXAiVDZuI4ceVPNqg9c5cJnwdP8kIdHxSohRZRafcRNBM5RvZg/8AqsQerf8AyJAYPCkvoOHy6fp95d9v4PjxVYeI+gmjiKSopyAAyz0HnPlpwblL8sxyg5SpFdwWE4XsNAc/MyRxd6aglT3r2yyM1KW2aYqcCZmxbi8b9PvJunt1Ki9niVBHUD55ZqfKSUaWyTo9vSelTVZckbX15K2z3NyM5mpIIxVFVdgjh1ByYcxyn3QEguOD62ltW3o3cNSEmMHSHSRuGEmMNYC5NhNWNIx5XwWTYdHn0k1OfYLe4jEFafwJYEfm6+2UvtCqGUMNCAR6z19POMlSPndbhnCW6XkyRETSYRERAEREAREQBETwwCE2vu52lRa1JuCqpDX/AAsR16dJIUMcdKqGm3up/tYZe9jNm08JkFBJ2jlHvaDrBafBafJaSskQ42cHr1WfIX9TkLek0d7sCGw/BTAFjcAczb6ywVHkfjqYZSp0P7vMkdPGMWvLstwNY5qRwBmNHEniNrXt43liTHBhrJHezd1Xb+qOFuVQDut/dbRvKVRtjYil8PfXqP3aedlhGXD4aPsMGV1a5TJ0YgTNSxwEq5xlQfFTYek8G0j0PsZT7LXRqc4vsutLa4GgnzidsFsr+AHKVOliXbRGPpJLB7Hr1SL90fOReN9NnPglaRMbvU+/UzvYm/nedb2GhFCmD0+ucp26u7AUKOQNyep/WX5FsABPX0sZN72q4pHzHqWWLqCd82z6iIm48cREQBERAEREAREQBPkrPqIBjKT4alM8TlA02ozVrYeS1p4UEUdsrGO2YHUhluDyMqWO3TZCTRJHgT9DOomgOkxtg1PKU5MEcnZrwazJh/azjr7Nqg99D7Xn3R2YT+H/AEzrZ2YnSfS7OQcpm/Qx+zf/AJaVdHN8FsBm/Afa0smzt27WLCWlcOBymQLLoaWEeTLl9QyTNfDYYKAAJsxE1Hnttu2IiIOCIiAIiIAiIgCIiAIiIAiIgCIiAIiIAiIgC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hQSERIUEBAWFBUWGBQVFxgYFBUUFhUVFxUVFRcXFh4YHCYeFxkjGRUVHzAgIycpLC4sGB4xNTAqNSYrLCkBCQoKDgwOGg8PGi8kHyQpLC0pLCwsLCkwNC0tLCwpLCksKSwpLCw0LCwsLCksLCwpLCwpLCwpLCksLCwsLCkpLP/AABEIAKkAwAMBIgACEQEDEQH/xAAbAAEAAgMBAQAAAAAAAAAAAAAABQYDBAcBAv/EADsQAAIBAgMFBgQEBQMFAAAAAAECAAMRBCExBQYSQVETImFxgZEyobHRQlLB8AcUI3KCouHxJDNiY8L/xAAaAQEAAwEBAQAAAAAAAAAAAAAAAgMEAQUG/8QAKREAAgIBBAEEAQQDAAAAAAAAAAECEQMEEiExQQUTIlFxFDKRsRVhgf/aAAwDAQACEQMRAD8A7jERAEREAREQBERAEREAREQBERAEREAREQBERAEREAREQBERAEREAREQBERAE8vPktIvae8tChfje5/Kveb5aSMpKKuTONpEteeykn+J9G9uxe3W6j5Xkhh/4gYVtS6+aXHut5VHUY5dMjvi/JZokbgt4sPVNqddGPS9j7GSMuUk+id2eyN2jvBRoMFdu8eQFyB1PSbO0sUadGq4FyiMwHUgEzieI2w7uWdiWbMnx/SZNTneOlHtlWTJtO2YXaFOoO44P1mzOIbO2+9I3VjOobt70LiFCt3X8fxeIksOffxLs7DIpE/ERNRYIiIAiIgCIiAIiIAiIgCeGezWxW0adP8A7lVEvpxMBfyvONpdg0dtYWrUUik4TzuOL1GgnLdrYN0Zg5sQba3HoRkZ0LejawNEGhUVrtZuFgTaxtpyvOY7S2tVUsV9Ba/qftMGocWyjJTZH16LHRrzVem6fFxJ4jSReK2viOI8Rv4FR9p7R21UsQDb/EfreZ1FFDiSDY11+LPx/wB50v8Ahfva9Z2w9Vi4C8aE5kAEAqTzGdx5GcXG1aiMO2F0JzyAy8COc6hufjaWDIrIhbtVtdsrC97DodCbyUJLHNEoWmdddAQQRcEEEdQZxPejdqpha7LwkoxJptrxL0/uF7fOdZ2PvFSxCsVPCU+IMQCuV7nw8ZUN/d6eyqjsGBfs+FWBB4C5JZhbnwooHnNOpcHBSLsqTjbKvsvYoFmrulIf+02PmqfEfO0vm7+08BRyp1uN+blGHtlkJyhaDubswBOZ4mNz56/OZaeJekRfTkQQQfIzHDK4u0jPHJt8HfqFdXF0YMOomSc/3E3iDP2bG3EMrm9yP1nQJ6mLJvjZsjLcrEREtJCIiAIiIAieM1sybCR1Xb1MGwJbyGXvISyRh+5nG0uySiaFHbNNiFvwk6A5TPjsJ2tNk4it8rjI26QpqSuPIu+iob179FCaWEzYfFU1C+C8ifGc6xD1KjFmZmY6kkkn1nS9ubsqEWnh6YNRgzXJ4ck4e6LZXPFz6GU7HUno904V2I6Mv/I9p5803K8nP9GbJd8kLRo1L5XHrf6Xm+lFrf1GuOhAP1MwHHViCThKiqouSWFgOp0kad46Lm1RiPMECc3xXCI9dG9W2UjA9mzIegY2Pobj5SFbDtSe70UrqNVBNGpb/HIn0kyK6Fe4Aw6g3+hmGq/EM9eR6feQUlZG3ZEY16NUEU6fCfyOSGFz4/FbwkjuzjrIcM6sRe6ZEkeGmVusi62FatU4NQMy3IZSSxON/lKXBSyqEanMqD+I+J5D9mO2yZvU8KKTXxFUpfuKA5V6i3yHCDmPFspHtXIsrAknMNw2UkWGXjmZC4OtT4ia3aF2/GbNn46mTFDC1azUqVHvd+6AG68RFteUSgn2iEr6PcTWFMnmbfOaWF2kbkEcQOo/UdDNOqGdmve9zkM/plJHZ2FXnURfDjW/11naUUR20TuylcMpp8R0IIB+fQidS3Y21VrNUWstivDbK2Vsz452lV/h7V4Wem9gp7ynIgMo1yyvb6Sw7UbseBkThptxqfzNcX4j4nUX6TuNyi9yfBdj4W4tQqA6Ee8+pyg4l6b8SObaj99Zet2tu9uvC/xDn1H3luHXqeT25Kn4Lo5FInYiJ6RYJ4xtrPZE7axdhwDnr9pXkmoR3HG6VkXtnaxc2Fwg/wBXifCR9PHrPpn6/Sa2Iw/FqreBA0niNTlLezI227PMVixeTm7O8JqHsqmv4T1HQ+MrVXAt0PtrNzd/ChKi1KjBVUk3PM5gAdZfj9yM01/07BtMvjUwSCRmMx4cpr7Tpg0nPAGIVrZXOh08Z5TxjVBekmXItdQfIakSF2vsp3BOIxopp0UBR7k5z1JPjg1NlO3kLLekSCFN8jcE2yuedhl7yh7S2WGzAls2yURmSm/Gq5K178QtrK9Xr20nzzm3kb/2YJS5K7Rwz0nV15EEjMAgG5B8DpJNNu0zQq02ouajcAR+IAU1VizX6libE9FE18a5bXSaRFzwj185rg2+ycZMn9nbXUBeEC6/EBoRpf5zUxtFq9eo9tWPoNAJrbOpBag5ixB9jLfgcPfugZswH6SuU9rONlRqYJqTDiANxcG9ha5HppJ/c/eSnhatR1ol6j03po3FbhJFxkRnmALyCxVCtWqMeA6kAaBbcs+kwjAOjgVAVvpb6g6Say0+XyTTot2ytkUHqJRaoFRKZDtr/UUF6h6GwuB45Sptg6YqFQW4bkKSACRfIsBe3vJvF9nTp06dIEalr68RHOaownFM+TJt4OSZN7p0RQqq4JIBBKhit/Uc503efa1N8Ijg3DOBbmDY3B6GQ26O7tLFYJC44atMtT415gZrxDQ5ETPX3Mq8JS/EL3GfO2R9spyP6nFFuK3Rkv4JxjJKvsiadAFMtD3r9DyHyk3ulhiKwI0AN/a31m/sbdHgX+pU4geSjL3MsGEwSUxZFt9T5zXh0cpSjkkqolDG07M8RE9kvEits4fRvQyVny6Aggi4MryQ3xo41aoqxPQXnqqTzm/i9lsp7gJE1saoohOMEs98hkABa9zrzEyqEl2Z9rRHbSwRZG7O/FkLgkWLEKM+tzMmE2V/JMrVx2tMgAvm3YtzuOaH83KShxwJSmqhQSpJ/wDIEEfTXxkyXBJUkXtmPA/prJvFFvdfXRZCK7Qp1lKhlYFSLggi1ut5y7fHHVHrPdsgSFA6A2Gfzli27g0pMadC6hyCyBjwXvyXl4yl47GA1qtKoLi9r9OLMeuU5ml8akVZZ38SA2xWtYcwF+kjBWJIDEAnS+R/3kjvVQNBrW7zXsTqqjJbeYGsgcIVBLPm2oMwKPBRRuVsP6+ekjMbS4WPjn7yWLjM3/es1qdLtSRbTQ+P5T4eMrxTd/ImuD3Y7BqlNTrxL9bmXn+XtTBBsdPUkfcylbvYc/zSKRY3b5Ay5bZ2sKGG4rXseG9rgNbn08ucsyRT6JRjukUzZuOr1K98qaEszE3bu3Jz/LkDN6jt6jiG4CeFgx4OIWvY6jkb8xKfT2tX7Wq/AW7QMCCCQFJOS+mUxYLZFcsG4QM795gPfnL56NTe58PxRolBMvVVArWq5MSWudGvzB5ibOGpzBWpunZobMoVeIHvDiOZz1BF7ekmt3tn9tWSkoOZ63sOZ8gJ42a5tR8mVJ3R0rcPCcGEBP42ZvTJR9JYjMeFw4poqLooAHkJln0+DH7eOMPpG1KkYcJTKqA2uZPS5JJt4ZzNES1KuDoiInQIiIAlT33quOHhS6qOJmvmAzBTbroJbJH7cwwejUyzCm3yP6SvIriRkrRTTi+4hB1Go6yRxe5LVWFVcXVDEA95mJGV7AgzVwuGDdzyFpeKVPhUDoAPYWmaOGORfIrx+SlG6n+qxZkJUsdSRleU3aWE4q1Y2uGPLkwGU6Ft3Z3a1GWkpJNuK3wjLUnQGQOK2JVo97smJGenED7SvJBvjwiicZWc6287OFWp8SCwPMrrn5SEehl+85ZdugvVLEEeYtI98JlMUsqTopcqI0AtZV1+Qk7hMBw0/M2HprMOwtn5sTrew85P18LnYaKLD7ynJL4ton2aWC2datQrdQ6t5hTwn1GXpPFY9tike3Z1KdNBlfvKLsc8r53z6SXDKhQE25eXifCRq0zfPXn585CE20e/6Z6f7lzyLjwVXau7lUOSlQKh58J4fSw7vkZJ7v7kdoyvUxHaBSGKrpkdD9LSzYVJLbOBT4bA65CX+/lcdtm6fp229tP8mLa27ShWZKZViwdte8SFB+g9pZ/4f7FFKm1Rl77+GYXkPDr7THRerUFlY3NgD0z1ltwmG4FA16nrNGl06eXf9I8vU4lCdurrwZoiJ7BmEREAREQBERAE+K1PiUjqCPcWn3EAp2xcPfEWPJrn/EfeXAiVDZuI4ceVPNqg9c5cJnwdP8kIdHxSohRZRafcRNBM5RvZg/8AqsQerf8AyJAYPCkvoOHy6fp95d9v4PjxVYeI+gmjiKSopyAAyz0HnPlpwblL8sxyg5SpFdwWE4XsNAc/MyRxd6aglT3r2yyM1KW2aYqcCZmxbi8b9PvJunt1Ki9niVBHUD55ZqfKSUaWyTo9vSelTVZckbX15K2z3NyM5mpIIxVFVdgjh1ByYcxyn3QEguOD62ltW3o3cNSEmMHSHSRuGEmMNYC5NhNWNIx5XwWTYdHn0k1OfYLe4jEFafwJYEfm6+2UvtCqGUMNCAR6z19POMlSPndbhnCW6XkyRETSYRERAEREAREQBETwwCE2vu52lRa1JuCqpDX/AAsR16dJIUMcdKqGm3up/tYZe9jNm08JkFBJ2jlHvaDrBafBafJaSskQ42cHr1WfIX9TkLek0d7sCGw/BTAFjcAczb6ywVHkfjqYZSp0P7vMkdPGMWvLstwNY5qRwBmNHEniNrXt43liTHBhrJHezd1Xb+qOFuVQDut/dbRvKVRtjYil8PfXqP3aedlhGXD4aPsMGV1a5TJ0YgTNSxwEq5xlQfFTYek8G0j0PsZT7LXRqc4vsutLa4GgnzidsFsr+AHKVOliXbRGPpJLB7Hr1SL90fOReN9NnPglaRMbvU+/UzvYm/nedb2GhFCmD0+ucp26u7AUKOQNyep/WX5FsABPX0sZN72q4pHzHqWWLqCd82z6iIm48cREQBERAEREAREQBPkrPqIBjKT4alM8TlA02ozVrYeS1p4UEUdsrGO2YHUhluDyMqWO3TZCTRJHgT9DOomgOkxtg1PKU5MEcnZrwazJh/azjr7Nqg99D7Xn3R2YT+H/AEzrZ2YnSfS7OQcpm/Qx+zf/AJaVdHN8FsBm/Afa0smzt27WLCWlcOBymQLLoaWEeTLl9QyTNfDYYKAAJsxE1Hnttu2IiIOCIiAIiIAiIgCIiAIiIAiIgCIiAIiIAiIgC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QSERIUEBAWFBUWGBQVFxgYFBUUFhUVFxUVFRcXFh4YHCYeFxkjGRUVHzAgIycpLC4sGB4xNTAqNSYrLCkBCQoKDgwOGg8PGi8kHyQpLC0pLCwsLCkwNC0tLCwpLCksKSwpLCw0LCwsLCksLCwpLCwpLCwpLCksLCwsLCkpLP/AABEIAKkAwAMBIgACEQEDEQH/xAAbAAEAAgMBAQAAAAAAAAAAAAAABQYDBAcBAv/EADsQAAIBAgMFBgQEBQMFAAAAAAECAAMRBCExBQYSQVETImFxgZEyobHRQlLB8AcUI3KCouHxJDNiY8L/xAAaAQEAAwEBAQAAAAAAAAAAAAAAAgMEAQUG/8QAKREAAgIBBAEEAQQDAAAAAAAAAAECEQMEEiExQQUTIlFxFDKRsRVhgf/aAAwDAQACEQMRAD8A7jERAEREAREQBERAEREAREQBERAEREAREQBERAEREAREQBERAEREAREQBERAE8vPktIvae8tChfje5/Kveb5aSMpKKuTONpEteeykn+J9G9uxe3W6j5Xkhh/4gYVtS6+aXHut5VHUY5dMjvi/JZokbgt4sPVNqddGPS9j7GSMuUk+id2eyN2jvBRoMFdu8eQFyB1PSbO0sUadGq4FyiMwHUgEzieI2w7uWdiWbMnx/SZNTneOlHtlWTJtO2YXaFOoO44P1mzOIbO2+9I3VjOobt70LiFCt3X8fxeIksOffxLs7DIpE/ERNRYIiIAiIgCIiAIiIAiIgCeGezWxW0adP8A7lVEvpxMBfyvONpdg0dtYWrUUik4TzuOL1GgnLdrYN0Zg5sQba3HoRkZ0LejawNEGhUVrtZuFgTaxtpyvOY7S2tVUsV9Ba/qftMGocWyjJTZH16LHRrzVem6fFxJ4jSReK2viOI8Rv4FR9p7R21UsQDb/EfreZ1FFDiSDY11+LPx/wB50v8Ahfva9Z2w9Vi4C8aE5kAEAqTzGdx5GcXG1aiMO2F0JzyAy8COc6hufjaWDIrIhbtVtdsrC97DodCbyUJLHNEoWmdddAQQRcEEEdQZxPejdqpha7LwkoxJptrxL0/uF7fOdZ2PvFSxCsVPCU+IMQCuV7nw8ZUN/d6eyqjsGBfs+FWBB4C5JZhbnwooHnNOpcHBSLsqTjbKvsvYoFmrulIf+02PmqfEfO0vm7+08BRyp1uN+blGHtlkJyhaDubswBOZ4mNz56/OZaeJekRfTkQQQfIzHDK4u0jPHJt8HfqFdXF0YMOomSc/3E3iDP2bG3EMrm9yP1nQJ6mLJvjZsjLcrEREtJCIiAIiIAieM1sybCR1Xb1MGwJbyGXvISyRh+5nG0uySiaFHbNNiFvwk6A5TPjsJ2tNk4it8rjI26QpqSuPIu+iob179FCaWEzYfFU1C+C8ifGc6xD1KjFmZmY6kkkn1nS9ubsqEWnh6YNRgzXJ4ck4e6LZXPFz6GU7HUno904V2I6Mv/I9p5803K8nP9GbJd8kLRo1L5XHrf6Xm+lFrf1GuOhAP1MwHHViCThKiqouSWFgOp0kad46Lm1RiPMECc3xXCI9dG9W2UjA9mzIegY2Pobj5SFbDtSe70UrqNVBNGpb/HIn0kyK6Fe4Aw6g3+hmGq/EM9eR6feQUlZG3ZEY16NUEU6fCfyOSGFz4/FbwkjuzjrIcM6sRe6ZEkeGmVusi62FatU4NQMy3IZSSxON/lKXBSyqEanMqD+I+J5D9mO2yZvU8KKTXxFUpfuKA5V6i3yHCDmPFspHtXIsrAknMNw2UkWGXjmZC4OtT4ia3aF2/GbNn46mTFDC1azUqVHvd+6AG68RFteUSgn2iEr6PcTWFMnmbfOaWF2kbkEcQOo/UdDNOqGdmve9zkM/plJHZ2FXnURfDjW/11naUUR20TuylcMpp8R0IIB+fQidS3Y21VrNUWstivDbK2Vsz452lV/h7V4Wem9gp7ynIgMo1yyvb6Sw7UbseBkThptxqfzNcX4j4nUX6TuNyi9yfBdj4W4tQqA6Ee8+pyg4l6b8SObaj99Zet2tu9uvC/xDn1H3luHXqeT25Kn4Lo5FInYiJ6RYJ4xtrPZE7axdhwDnr9pXkmoR3HG6VkXtnaxc2Fwg/wBXifCR9PHrPpn6/Sa2Iw/FqreBA0niNTlLezI227PMVixeTm7O8JqHsqmv4T1HQ+MrVXAt0PtrNzd/ChKi1KjBVUk3PM5gAdZfj9yM01/07BtMvjUwSCRmMx4cpr7Tpg0nPAGIVrZXOh08Z5TxjVBekmXItdQfIakSF2vsp3BOIxopp0UBR7k5z1JPjg1NlO3kLLekSCFN8jcE2yuedhl7yh7S2WGzAls2yURmSm/Gq5K178QtrK9Xr20nzzm3kb/2YJS5K7Rwz0nV15EEjMAgG5B8DpJNNu0zQq02ouajcAR+IAU1VizX6libE9FE18a5bXSaRFzwj185rg2+ycZMn9nbXUBeEC6/EBoRpf5zUxtFq9eo9tWPoNAJrbOpBag5ixB9jLfgcPfugZswH6SuU9rONlRqYJqTDiANxcG9ha5HppJ/c/eSnhatR1ol6j03po3FbhJFxkRnmALyCxVCtWqMeA6kAaBbcs+kwjAOjgVAVvpb6g6Say0+XyTTot2ytkUHqJRaoFRKZDtr/UUF6h6GwuB45Sptg6YqFQW4bkKSACRfIsBe3vJvF9nTp06dIEalr68RHOaownFM+TJt4OSZN7p0RQqq4JIBBKhit/Uc503efa1N8Ijg3DOBbmDY3B6GQ26O7tLFYJC44atMtT415gZrxDQ5ETPX3Mq8JS/EL3GfO2R9spyP6nFFuK3Rkv4JxjJKvsiadAFMtD3r9DyHyk3ulhiKwI0AN/a31m/sbdHgX+pU4geSjL3MsGEwSUxZFt9T5zXh0cpSjkkqolDG07M8RE9kvEits4fRvQyVny6Aggi4MryQ3xo41aoqxPQXnqqTzm/i9lsp7gJE1saoohOMEs98hkABa9zrzEyqEl2Z9rRHbSwRZG7O/FkLgkWLEKM+tzMmE2V/JMrVx2tMgAvm3YtzuOaH83KShxwJSmqhQSpJ/wDIEEfTXxkyXBJUkXtmPA/prJvFFvdfXRZCK7Qp1lKhlYFSLggi1ut5y7fHHVHrPdsgSFA6A2Gfzli27g0pMadC6hyCyBjwXvyXl4yl47GA1qtKoLi9r9OLMeuU5ml8akVZZ38SA2xWtYcwF+kjBWJIDEAnS+R/3kjvVQNBrW7zXsTqqjJbeYGsgcIVBLPm2oMwKPBRRuVsP6+ekjMbS4WPjn7yWLjM3/es1qdLtSRbTQ+P5T4eMrxTd/ImuD3Y7BqlNTrxL9bmXn+XtTBBsdPUkfcylbvYc/zSKRY3b5Ay5bZ2sKGG4rXseG9rgNbn08ucsyRT6JRjukUzZuOr1K98qaEszE3bu3Jz/LkDN6jt6jiG4CeFgx4OIWvY6jkb8xKfT2tX7Wq/AW7QMCCCQFJOS+mUxYLZFcsG4QM795gPfnL56NTe58PxRolBMvVVArWq5MSWudGvzB5ibOGpzBWpunZobMoVeIHvDiOZz1BF7ekmt3tn9tWSkoOZ63sOZ8gJ42a5tR8mVJ3R0rcPCcGEBP42ZvTJR9JYjMeFw4poqLooAHkJln0+DH7eOMPpG1KkYcJTKqA2uZPS5JJt4ZzNES1KuDoiInQIiIAlT33quOHhS6qOJmvmAzBTbroJbJH7cwwejUyzCm3yP6SvIriRkrRTTi+4hB1Go6yRxe5LVWFVcXVDEA95mJGV7AgzVwuGDdzyFpeKVPhUDoAPYWmaOGORfIrx+SlG6n+qxZkJUsdSRleU3aWE4q1Y2uGPLkwGU6Ft3Z3a1GWkpJNuK3wjLUnQGQOK2JVo97smJGenED7SvJBvjwiicZWc6287OFWp8SCwPMrrn5SEehl+85ZdugvVLEEeYtI98JlMUsqTopcqI0AtZV1+Qk7hMBw0/M2HprMOwtn5sTrew85P18LnYaKLD7ynJL4ton2aWC2datQrdQ6t5hTwn1GXpPFY9tike3Z1KdNBlfvKLsc8r53z6SXDKhQE25eXifCRq0zfPXn585CE20e/6Z6f7lzyLjwVXau7lUOSlQKh58J4fSw7vkZJ7v7kdoyvUxHaBSGKrpkdD9LSzYVJLbOBT4bA65CX+/lcdtm6fp229tP8mLa27ShWZKZViwdte8SFB+g9pZ/4f7FFKm1Rl77+GYXkPDr7THRerUFlY3NgD0z1ltwmG4FA16nrNGl06eXf9I8vU4lCdurrwZoiJ7BmEREAREQBERAE+K1PiUjqCPcWn3EAp2xcPfEWPJrn/EfeXAiVDZuI4ceVPNqg9c5cJnwdP8kIdHxSohRZRafcRNBM5RvZg/8AqsQerf8AyJAYPCkvoOHy6fp95d9v4PjxVYeI+gmjiKSopyAAyz0HnPlpwblL8sxyg5SpFdwWE4XsNAc/MyRxd6aglT3r2yyM1KW2aYqcCZmxbi8b9PvJunt1Ki9niVBHUD55ZqfKSUaWyTo9vSelTVZckbX15K2z3NyM5mpIIxVFVdgjh1ByYcxyn3QEguOD62ltW3o3cNSEmMHSHSRuGEmMNYC5NhNWNIx5XwWTYdHn0k1OfYLe4jEFafwJYEfm6+2UvtCqGUMNCAR6z19POMlSPndbhnCW6XkyRETSYRERAEREAREQBETwwCE2vu52lRa1JuCqpDX/AAsR16dJIUMcdKqGm3up/tYZe9jNm08JkFBJ2jlHvaDrBafBafJaSskQ42cHr1WfIX9TkLek0d7sCGw/BTAFjcAczb6ywVHkfjqYZSp0P7vMkdPGMWvLstwNY5qRwBmNHEniNrXt43liTHBhrJHezd1Xb+qOFuVQDut/dbRvKVRtjYil8PfXqP3aedlhGXD4aPsMGV1a5TJ0YgTNSxwEq5xlQfFTYek8G0j0PsZT7LXRqc4vsutLa4GgnzidsFsr+AHKVOliXbRGPpJLB7Hr1SL90fOReN9NnPglaRMbvU+/UzvYm/nedb2GhFCmD0+ucp26u7AUKOQNyep/WX5FsABPX0sZN72q4pHzHqWWLqCd82z6iIm48cREQBERAEREAREQBPkrPqIBjKT4alM8TlA02ozVrYeS1p4UEUdsrGO2YHUhluDyMqWO3TZCTRJHgT9DOomgOkxtg1PKU5MEcnZrwazJh/azjr7Nqg99D7Xn3R2YT+H/AEzrZ2YnSfS7OQcpm/Qx+zf/AJaVdHN8FsBm/Afa0smzt27WLCWlcOBymQLLoaWEeTLl9QyTNfDYYKAAJsxE1Hnttu2IiIOCIiAIiIAiIgCIiAIiIAiIgCIiAIiIAiIgCIiAIiIAiIgCIiAIiI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6" name="Picture 8" descr="https://encrypted-tbn0.gstatic.com/images?q=tbn:ANd9GcQhwjVypk1jpp34A-hToXFLFw0h4olFjz2h2hoIKA_jxRRKipxV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90600"/>
            <a:ext cx="2286000" cy="1905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295400" y="29718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11" name="Easy Care Plants  Pothos and Philodendron (1)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124200" y="3429000"/>
            <a:ext cx="3048000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00400" y="58674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4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143000" y="952500"/>
            <a:ext cx="381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Snake Plant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21506" name="Picture 2" descr="https://encrypted-tbn1.gstatic.com/images?q=tbn:ANd9GcRZHvItEVzePY0c5WYPFJCkbALWXO4LRwXq6wVj9cdQOTORf7qH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0074"/>
            <a:ext cx="2028825" cy="225742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1623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Snake Plant Growing Tips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3771900"/>
            <a:ext cx="3048000" cy="171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57150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1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9200" y="1371600"/>
            <a:ext cx="640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4000" b="1" kern="0" dirty="0" smtClean="0"/>
              <a:t>Do you have small children or indoor pets?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21336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Do you travel often?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21336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Do you travel often?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13716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You </a:t>
            </a:r>
            <a:r>
              <a:rPr lang="en-US" sz="4000" b="1" kern="0" dirty="0" smtClean="0">
                <a:latin typeface="+mn-lt"/>
              </a:rPr>
              <a:t>like to keep </a:t>
            </a:r>
            <a:r>
              <a:rPr lang="en-US" sz="4000" b="1" kern="0" noProof="0" dirty="0" smtClean="0">
                <a:latin typeface="+mn-lt"/>
              </a:rPr>
              <a:t>the temperature of </a:t>
            </a:r>
            <a:r>
              <a:rPr lang="en-US" sz="4000" b="1" kern="0" dirty="0" smtClean="0">
                <a:latin typeface="+mn-lt"/>
              </a:rPr>
              <a:t>your home: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WARM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606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COOL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13716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You </a:t>
            </a:r>
            <a:r>
              <a:rPr lang="en-US" sz="4000" b="1" kern="0" dirty="0" smtClean="0">
                <a:latin typeface="+mn-lt"/>
              </a:rPr>
              <a:t>like to keep </a:t>
            </a:r>
            <a:r>
              <a:rPr lang="en-US" sz="4000" b="1" kern="0" noProof="0" dirty="0" smtClean="0">
                <a:latin typeface="+mn-lt"/>
              </a:rPr>
              <a:t>the temperature of </a:t>
            </a:r>
            <a:r>
              <a:rPr lang="en-US" sz="4000" b="1" kern="0" dirty="0" smtClean="0">
                <a:latin typeface="+mn-lt"/>
              </a:rPr>
              <a:t>your home: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WARM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606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COOL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9200" y="1371600"/>
            <a:ext cx="640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you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small children or indoor pets?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11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685800" y="1295400"/>
            <a:ext cx="4800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Azalea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sp>
        <p:nvSpPr>
          <p:cNvPr id="15362" name="AutoShape 2" descr="data:image/jpeg;base64,/9j/4AAQSkZJRgABAQAAAQABAAD/2wCEAAkGBhQQEBUUEBQWFRQVFxUWFRUWFRUYFRYaFhUYGBoXFhUYHSYeFxokGhcXHy8gIycpLCwsFR4xNTAqNSYrLSkBCQoKDgwOGg8PGiwlHyQsLCwpLSosLC02LSwsKSksLCwsNSosLC80NDAsLC0pLCksLCksLCwsLCwsLCwpLCosKf/AABEIAPoAygMBIgACEQEDEQH/xAAcAAABBQEBAQAAAAAAAAAAAAAAAQMEBQYHAgj/xAA+EAACAQIEBAMFBgQFBAMAAAABAhEAAwQSITEFIkFRBhNhMnGBkaEHFCNCsfBScsHRYoKS4fEVM0NjJKKy/8QAGgEBAAMBAQEAAAAAAAAAAAAAAAECAwQFBv/EACsRAAICAQQBAgYCAwEAAAAAAAABAhEDBBIhMRNBUQUiYYGR8BTBMnGhI//aAAwDAQACEQMRAD8A7hS0UUAUUlLQBRRRQBSUtFAFFFJQC0UlLQBRRRQBSUtFAFFFJQC0UUUAUUUUAlLRRQBRSUtAFFFFAFFFFAFFFFAFFFJQC0UUUAUUUk0AtFJNNfe0zFMy5husjMJ9N6Ch6iqweILJu+VmEiQTIyyN1md/7VPs31cShBG0gyKFpQlHtDlFFFCoUUUUAUUUUAUUUUAUUTRQBRRSTQBRVH4k8TDBgfhliVJHMoEjSCN6p+AfaCt0kYgqo3UgH+KIYawNQZ99Dphpcs4b4rg2tFZrinjqza0szfYTIQGAB1zRB1gaTvU7jfiJcNhTfIzaLCzEltgTGny6UKeDIqtd9FvUDjPFkw1lrj9Nh1Y9AKzGG+0cXbJa3ZOcEiC3KOxzRJ06AVivEviLEYi/b8y4jWUeSioVCggjMSdWiRpoO81DdKzrxaDI5fOqRp+H/ag3mML9rkMFCkiPQlt56HTardftLwoE3PMt6xqhPx0rmljFg+aSZykCCIBGhzZhuZkAetBstiHS0v8A5GCmdl9W7jQkn0qu49XJ8PwNN1X3O1NxIPYa7YK3OVihB5WIB0keoiuWYDx7fxDOL93k9oKi5VAmIO5jUda1HHfCeEs8MTDX8Q1m2GzZ1YKbjkHQqZDzPs67DtXNuIcK+7WZw1xi7FSZ0bQE9PSZjQxRto49Dixy3Pv2tFrj/H19Lq5bjKiwuXrlUzqfU/QCn8dfbFHz1YG6OkamNMpIjmkGsdhuJh4F8B2n1+s71p+B8SV3KWfa53Op5juRrt/xVYyt8s9WOOEeYqiIrws3Ay3NCQZgjTp6itt4a8aJh7SowzLmiV0K95Ec3eapksJcQBgNjByydB3+FUT3DYZQVBkZxGs5tIOu+lX6LZcUM8dk0d0wmMS8ge2wZTsRT1cuTx7dt2gto2oUQAUgBV005jmMg9txWt4X4ztYhAFkXTbJK/lDBZgN9R/erHzeXRZcfNcfvZftjEDZSy5jsuYT8t68YrHpbBzMJgkLIDGOwNczvY5hcHlE5iGdXmYYEGJPvJqnx3iFrjktOdjlc/DUenuo2l2dsPhMpc7uDrnBeO28XaW5bkZgTlbRtDB94k7irGuW+D+PFMUDddVtlCnMYAgl/gSzHX/aun27oYAqQQdiDIPxocGr0/gnXp6HuiiihyCRRNLRQBWH8f8AiC7aItWWKDLmdhoTOwB6bHatvXO/tMLefYEKFKmGO5M6gnoBpHvqGdeiipZkmYS9xBvK53JJZmGYk6bfrNeMA2ZioElGiZ0nNBj00OlQeK4Yo0g5wZIEbEjbfUU9gcMwDu5guT7OmpBlvQ7/ADNc9ts+ri6VIfveIhbuMwUsEOVoKyz6woUGT+96pOOeJXvXmkwRAKgkLp6fmiTrTHiO9bttba0xN5TJC66ABpdY3nKBrqCai8Swr3LoyoCwWS1pldGgBiAwMTrEb1PzNcs8HLqskctSfXsbjhOMyYa3m5Syq4jqG1BPv/rVjhri3bTWm2ZSpMdCDOpFZTw7jkuWhbkAoOWdZGgBAn3TGxM9atL9wqGKPkJUrtMcu8H5irxb9ej3FKMsdowv/W3y5UPKWD6jmaNpir7gHGwlwNdLq8BlMMU5lBBkaRDfmEVBseEsqEu/MCYg6FAp9oHqfQ6RuZrY8F4YmHsAKZBuBgoAguwAZnJGafSYGlIxPIxR1Mn83X1IXinxbfxQtLdysLYYDpmJ/O8RsIAAImNaqBxW6yLm5wpIzD2iYjppOtT+J4NHZmIIOoygkKyls0iPdG/fvVdi7z2yhsrlUsRdVVkANHPH5YI3HQmj5fZ27HgV1wQ8FY8wwCA7PuZkAAkwB8Dt0OulWtrEHD3vMsNNwtJkgiGnMDlMLJI3OkbaV64Rw1hc83UwDlOwMgqduhmrSzhiiFiUZlVo09rTZj11qkYs1ilt5LDhPjbDsZvfgPJkFWKDXfMB85jrXvEcTS5cJtwUZmCsI5gBzMhH5TqJ/wAOlc1GBuPiQuI5FbOxKQQY1ypuNCRodgK1OHwDKES2xKrbyK0CTzGV9CRImPX0q+51yZaW5Sbl0uPYm8RwZObyds2YgkZesBT1iKiN4huWU/DOW7LSwIzKVMDpAqVax5S20wQgLQBOgO/rAiewBNZ4Yw33Z1RSVTNCkbKYJ5oltRppoPSov2OjNOMHtb+xtsXjSbVp7BDW1XYjXMY5p6NMz7zWZwTMGMnMJEkiJInaemp+Zo4Zx3W4PJuop8shntlRrKjXbUkR3+FTsKirzEcpMgttJaJM7DWpkraJw5YNXFj44gi8pk+4DT3kj9K6d4H45h2tizaBRwJKkkgmOYqZ209N64Vi7z28U99EJtEqGQbEBQsg99N60eEv+ZiAtl2RWBaGkGMmbKw9asmceTZrION00/1nf5ork/D+O3sMMoutlEwJB2JAGoP5Yq+8HeKL73vKvuHBBgkAMNTudAe0RNXPLzfDMuOLlaaRu6SgGloeYFUPi/gIxWHaFJuICbcbk/w+sx84q9JpjE4kLbZwRCqzTuOUE6x7qF4ScZKSOD4u0Q8XJB2ggggzsRuDUfF4kDKARrOk+4VS+KOLvjLxxGIyhmVQwtjIAyjQ7kyB1mofh/DXb+IUyTALEsCREgaA7mSPkaxPd/mZN3j28l7hcJbvXXZ7ef2Lcq0rKhi5WDIYBkknqCBtXnFcKbAWi7OjkrAKzAZtFBkdyPnU/G/g3JtgIrEZjsBOVcxjYaik487+WQsA+yxmQCD3g/pVZRjLhk59HCULf+XPRkuE+Hx5qi8SEMZGBA5+gJ6SdB3JArQ4vFkXDmIECdZ13EDtWQu3Oby7pIEgkTEdj8f61Pu4vNzb68zxp6KPhHzqWzLQzqLTNLgAt57ZfRVXMwneCYiNiWJ/0+orRY4QjsOYRnWDs2k7ajUA6dRtXL7fHXV5AB6KD0H7AqXhfFF1b5e4SEIylQJVRIgxudpPWpT4Or+bCEqZPbGsh0M6QYmJ6kT6RT2H4kFYtEGI001gwfTWoGM4lZcBvM0JJiG5f8h1P9aZtX1uqGQhRMMP4dd/32rNJo3WeLdJ2ay3jytoW1f8ub+Lbkj/AOqn4GnMJbYrcdRyj2t9C7CAAf8AMPgKxeK4k1m4CBIyKD8BqR7xFazwxxg3MO5I5WdAFO8JMtI6kmP8pq8W2+S+PNGUvGuyxscLthSzAkqrMFPqOsdNjUW9gz5JIUsQAyqDDN6KehPQ174/xUWMPnt2y6hx5rSBCsYmPzamI21pvhvGLePs5BKXLQLxspGcwjEaHMo+BmK1pETzJScE+Rq9bxGJtnyrQBiGF8wRm5TAU828zpt1qNwXhK2nzcrtOoG4JgwZ23Gn96tWBUKCwAaYg/lUQBPYevrWTvY6bhYSCBG5jQncd9fpVG0uSNu2ScnbNO2MvLdLBmUKVY7EArIU9dRmMdjruAa8ZxeuXGcz5ilbg3kHeQdDM6n0FRcNxWbJ66SR19mPrFRrGJAXPqCPqu2v9/Wm5GuzG+aREw2Du27YTXICBnJ5QTAJ11CjXYRvWj4ShwhuF7L3JCw8KcqkawQZAOnyHaomBv297nskiZErv1B3EE034sxdnF4p3wllrTgKHgsFvZYhgk5VAPQ++nSs5leKShGPBY3cZmVSmyCT/EddxHXXWm+EY8m8J2OpPuE/GP6VVcK4kQMrrmtzBBEtodYYmZETqelW3DcgeLYY+pA06VVNuSdnpxkpROueGeK5vwT+USDMmJG4Pv8ApWhrB+EmFi8P/by66nvo372reV0Hx2uxqGV7ejjfijxZi/vN3C4lsq+ZyKgykrJKww1YFY+Puqiw/FL9kXEtXMhuKVBB1J1IzyCIJP1q48a4+5ev3DcfKEZk7BFVj1+E+prMYXiVy+HggugzWy6iHCsM0k7kLJjf4iDyttcWduOcNPh2ZOb9ivCBkDrADAHXaO9eLGJuAjyiQ2sMpgx2PxnepfhNlzvadQZUZSSZ5YAQfr8K9cQs+UPaP0nU7Ej0pXqdWJ+fAn+a+g7Z4pcu/h3WDPlDA5VlspBIJGh3001g1Ju4nlnT+UaAgzp6a1UX2thRCsLmUNIMAox5LgE95EgdF/iFK146AGZ6gb6/vSpui+ndQpuyywVwFOULnBzLIEzGU67zlnaOtU/EAjqT0/w6Az6RvoKsMJfFtyxgkQRM5eXvNVmPtlVd11QnPl2ZRvoesT9KrbZtlqMeF/szl8w4KgDXYT9ZpC5ZjJPMNfhVlw/hL4y4RYUmIzEiANR12JgzG8A1oOA+Bl85/vM3MhyoiyquRJJbqVgTA+tapHjS088srx9e5iLzQAB2rQ2rls4cEGNNh7U7RHvq04z4JRrw8oi0hmRJbXSMvYHWegis5xPDHC3SmrARzZSB3iepiD8Y6Uast48ulttfSx+1xG1lkglx0ykntBJ069+1aDwNfS7iL1vKLYIQhSexIJ//ADWa4FZDm5Ik6R9f71MuYlsPi1uWIBKkEGCG07H5/CipGUNVJZVP29jUeN8d5YOEVWZsR5YtuChUgXFzK2sgjbbqKy3/AENrdsXU/EYaBVEkAuRI6aEV4s3x52ZZS4iHyyDEODAg9okVqLWPEKSCBkBOUQNZLEbadx6Gock2ehiw/wAhvJkdP0+hSY7jb5gt0lQAVHshd9QdJB079KjYrGKeVmEtGiwT75+NTcdxe1dRhkIDSOY7nWGAAMQdd6orHh+/+G1sK+bKwKGcjAZslwGCrADXprvUJI4vLkhNqEt32Jtu8ySVIA19dOx7irThviO3a1c6neFJgduxrwOD3r8v5YFtGAeTDDUBoEzAE6jseoq5u/Z4HZLltkW0Sg8si4TlA5mLsxlj0EQNBr1mK9jsWTM43BGL4txU4i4GtwiqZRF6a6E9z+lWPA+K86WsYAUcwt0sUdJ2ll3SREEbtvpW+w/Dbflsl5EfXkzKAfeCNVgDoelV3GvAli7bCoPLcE8+pZuhzSdR2HSa02lfBnjLyKV/2RrfBijEOW0JEnXvEnrA017VB4VxYpjLi3IyFiEb2V0PsknaddT1rTYLB31thbzZnIGZoiSpgMPeK1/Dvspwz2EYs4d1DNOUrLAE6Ed/Wq7a6OjVayWJQlH8EnwUXF4AAlDbJk/l1GkjSf11rcVC4ZwpcOuVJiAADGgUQAPTc/Gp1aHh6rMs2TckZ7xB4FweNYPiLZLLMlXdM23t5SM2w32ql8T+IcLhMA1jAvbVoyIlojlBYZ+YaAwSd561umFcn+1HDWjfC2yofIM6iBBmRMdSD8gKq1XJfR445MqUv2jG4fFW1dmiGYaA6QQNFJ6j19aYxNsXU0JM5pncGdjUHIFuqr+yTDE5ogHmIjfT9Kdwtos5V9iWUOp/h2IM6iI+dcyk+j6i0o0kUot+XcBOoDAZZ1InbTapvD3C3nRm9kkLIykwSG06H0rwqLiM4tNPlqzvcYwiqumYuehMAdTIiaqbmWVNvPBUZs+T2vzZAuydp13mrng588YTUoO/oaXHcSt24DmZOoGpAjcx2pjG49fLItkMWBUBSNZ0j03qow1rPqR7wdJ+VJibQEhZA6gRt1ietRuMnr5ytUaHwzg7tpbqWGW6QA1y2DGWBEr2MEAkntVhwvxR5r5MQGst7IaAVifzMNdwJ99QuE8XVHU2XCqAc25MERDjrJiZrzxHElXH4ahm5o10BIiRJgnUx00qW65R7OBKMFtfH5/f3g1bWIL5ebIRrO+uunXeq3jfB1xlggtkZYIJSTp/hBG40n9ai+Hsf5Tr5jBUcTLECNYGp6nX5Vc3OI2UcJiLqW5IbJnddJkZmWIBjLMgHUTWkXa5OnLOMoSjI57gODXrZJyxmHKDozR1y7+sHWrzhrAKQYDTq3U6Rln0n6mrniWKQ4lrT6MEy5lMhiQGXLB5TB9loPvETXtwk21ALabmdxO+1VkmnwcGDT44Peiq8R3hNtAoLEieh0MAExpJM1LxNk27WUnXmEDUCREz2+FRTgzeutBVktNbBk6nM20RsddTTmPxfOfjHuGnwqrdcm8Fak3wuiqvcOXyxzy0DprtrGveKsuD4zykyBtI1mZmZkQdD/SktqpttlMvOumvwPaqpyQep/fSqt10ZY8MMEt0EbqziWJADBgCuYE75SMwI+BrQYfGcoEAhf7af8VkMFZLHpmzNMd5JitFwzAsQNRGvqG+IrbG2elPa+xjFq7u7BSAvMMogEmCYjvqCYrzwjxhavXUw+W75jtlUOgEMSYBZSVHzqJ4t4ZiBdSHH3eMy5TlbNMZWAMtEggj/emeC4K012yHwrXAhJvm05zlFE5vKIlyvUIcxA0E1Xc1I+e1GulCbjDpe5u0w3lY3D2cRZjzS8NKlYRSzBo36D41scBxtXulQRkIATSII0IOus6RtWd8UeKsIXsPb/HdAzp5REZb1vKCX9VYED3VS4PiYmF1UQxOx2mPfrrW1+4hhnqouc/sdUoqn4Fx9cTKhXlQJYrCn3GreaHlzhKEtsuxTXKfHnAMTcxVy4tkm2csOII0UDWNZkda6tWC+1jw5icbYtrh1zohZrloEAsdMrBTo0QdN5IqsujTBmeGW5HMMZg5ciSRJ5einYn31nuKcWNphatgqbZ1eerAMYHTtPpVieNtZBtm3DJoA2ZWWI0ZYkEVTf8AT7mJZigWdXdmdURQW1JZyABLd599Yqu0ehqPiG+CWN8+pAsW3ANtC2S4UBUHlYqeSRsYJMdpraeD/AVnEXblriGKTDOvKlsXrJulzB2llKjqNyTGkGsvisEUOQMrZdCVYMh/lYaEVNwvhq8xthlCKxUHblUic2X1XWNT3ApdnlwhKbqKsf8AFvA8NgbptYXGtibiNlugWgqWzrp5gJBaYGUesnpVThsDcuAlYjUQTqdPpWmvYZcLae0EZ0ZSrFcoYLkBd1HUhmUQOgOo0NRLHDPJL5XZjzbgKoA1E9c0RPTXpR0duHRuU9r+/wBCi4StzzBCnLJVpEbeh10Iq1u4rmRd2usoZjJIEwonudB7hVhZVZk6nQZs0/2j41S45irHYjNoRtI/TaacM3nv0iW12aLjNq2nl2biN/42YdFVUhTMayZMdj8/Pi/GYW/h7t20+W5Za1aRGUze80fiAdQoCu3w/wAQmuxfFiylrzMTCqrEAkbRM/lHX0ms1j8ULt0tlA0iR+aCeY69RHyqyZzZdZLJuVcP+jUeGbX3wXTduHOjG5mUDNESzECAqrAM7a+laR+EXDdBvsGsi3mMAqzNICzB2iSSOw71zXDOYMTGUgxocp3B7qe1dNsXDbwOBchsgtJnB1MFQQdPydh2I7VKaO7QZPL/AOb/ACRPLUqbIhCzADTUge1r1PX59qz3FuHZWDNMnc6ax1PXaPlWuxOHW44dN1nLrJWRGh68ulRMVZa4BmUnKwzCIkbTPXf6UlHcj1pL0ZmsJhubtE1Z4HhiBfMZgXnlWDpB3OlVvEeJBXCWSGInMYOhnp0YRTWC4m1otm51Yl+xUneD29Kokkee9fhhLb/0sPEbG3hxkYqXOVgI1EGR3G42qV4O4hdw1sBYey0MEJjISDmCnpzGfhWf4nxFsQVkQqzlAM+1EknvoPdrVt4dZkItMpysMwOkqNyY7davdHnZs08uZzxWx3xfxzEO9o+WPKsnMWU5sxIj8TQeWcpIB2ObvpVt4d4kFv2b1s6BlOgMnmErA1mCRHrTd7hmcOJgvaK+nMCVJ+an4VS4O8/D8WrJDNaZSVdT5bx6EDTs24Ooqk302YauMo1KXqjd469hLNt3Tzkva5LV3D3rWYsTAV3UL2ntB0pvhfHrV+ypJyXkWChzc0SPaykGRBnpMV1DhOPt8RwSXCn4d9OZG1jdWUkdiCJ9KZ4D4QsYI3fJXS5E5tWAiCuc6lesdyfhdqV8dEw1uWPrZR8C4mQqtbJgwCIEAesHpW0S6GAIMggEHuDVdwfw7aw1o215gWLEvBOun6AVZLbAAA2Ggq8b2rd2ZZcvlptUz3RRRVjEovEfgnCY8f8AybIZwIW4pK3F9zrB+Bkelcl4H9jeJv34xS+Vh0YyWZDcuKDsgQmMw3YxHQdu70VVxTByj7UeCcLsw9xXXEMqhUsOFzqoyg3AwKgACM0ZjljWNMVwrjFu2F8xH/DUqBOaZPLuQJynLt0+FdzveEcNcxJxNy0Ll05YLksFyiBlQ8o+VeONeDMLiwovWhyubnIcmZiIObLGaR+lUcHdo1xZZ4ncD5/x3GWup5cRJC5sxLZZ9nSACYEkbwdBNW1jghCnmJyxJJljGkn3gR/xXTOI/ZPh7uM+8Biiwv4KgBM6IFQz0UBVJUDUj1M8+454itYK4UIe55kkFQBopjZiNNe/aqqHud+j1Ki3LI+eCN9yXKSBIkRG47qaoeL4QO7BeUFdSe66gn3ECjjHE0vkCxdYMxGiZ1ENpDbc3p6n4WOHwSAeXdlvykliWII6sdQRUP2R3Syea4xMK+KZwMxJ/wB/TvQlnXmGk6wR9DH9Kn8R4abF0odRupG5U7H+nvBqG90flBkaDtP6mrHz8k06Y7h1y7amIHYTpMe6Y7GDVzhOI3XCr5zIEAVBmIVQuwC7EdYqLh8KFAH79aLMF3KahCNvr9ZrFszjkceUy+t+JnTD5rgXz1ICcujgsAWKggSFmYI3Biq8+JMRfYq13lOWEC5Mp1GXSSfiTvTfiMkWrbJ0Zgfcdj9BVbg7uZkiMze1G2gqyk3E6MmqzTXzSdDvE7WUZoMnqIgRG/Xv8hTmJxaXAMlsqRbUMQSAXE5nyktoeXbL/L1LvMQEYZlYwGAJPxHXQb1vvBf2W3nUXbyg2yC1tS2Us2bKBcG4QCWMakARvUcvo5bvgw3B8C1u6RcyaSACQQ7A5VCH/E0a9q6Hg+F23Ntbo9kBC465Wyn2R1IiPWt9wD7O8LhH8xQz3CuUlzIjrC7fOTV9iOGWrisj21ZXGVgQNR2P76VtCLrk79PqpYE0kcsxdtLlwLZt6AQCN2PQAfQes1mr3B8bj7x8rCXUCBVAuJkgEnVmeATJMxMD69rwfhXDWcnl28vl+zzMT72JJLH1NW0VaUd3Y1Oo8ySXRWeGODfc8JasE5jbWGboWJLMQO2YmrSiirLg5BKWikqQLRRRQCUtFFAFFFFABrlnifwvYvXHS6mzGCDBE7ER1g710riOK8q07/wiR79h9YrnD4olpfXMTJ6ydapIvEyafZtbtXFe1cPKQcjiVJGo5hrvTPF/C997LKvl+Y3KxUkKV2MSJkjT3VsxiVOkwfWlkVSjaGSUE0vU5RiPs+xznXI0aCbrEgdhI0HpRh/s5xoIi3bkf+z/AGrrdsVNspVqMmcmPgPiTR+HbHuuCY95p7D/AGbY+2WcWliPZW4paR2HXc6T0rslhKlolV8aK0qo49hfs4xeNt6xYAYf91WDNA2Cbj31bcL+w9UcPdxTFh0RFA2jrXURbr2qjvVowSVBJJUZng3gDCYUDJbzFdmuEuR6idq22AtxbUek/PWq8DpU3Atup6VdIMl0UUVJUKKKKAKKKKASlopKAWiiigCiiigCiiigIHG7WbD3AP4Z/wBJn+lYO4OWPWa6S6yCDsRFc7xFnIzKd1Yj5GqSLxIuKtKWGUdv13/fanLVuGMbUpGvwNPWRoaqi1jdoQ8TOg+tW2LH4I/mHyg1V4e0M0xvVtxFZsr/ADD9DUohkvhfSnMWkX99CAf38qa4WNBTmNb8b/KP61b0IJrWQUPupcOBlpFMIfcf0pMMdKkgdftUjCLqT7qjZtYqbhUhffrQMeoooqSoUUUUAUUUUAUk0tEUAUUUUAUUlLQBRSUtAFY/xThMl4N0uD6rofpFa+arePYHzrJA9peZfeOnxE1D6JTMQRt8vnTuGSNKamfjTlp9azLioYarXG/9n4iq1jDfGrPEa2D8P1FWRA9wg6UY4n7x8FpODmi/riG+H6CpBYXDFs+sD617s6CmsTso7mflTuXlihA5bE/vvVkBAqHgk69qmA1Yhi0UUUICiiigCiiigCkopaAKKKKAKSaK8OaAGevDXqZuvUK9eNATmxVMtjwKp7+JNV1/GGgGOJWgt05dicw+O4+dMqYNI10sZNewNiNtjWT7NEO3R/erCZsN7v0NQSNKn4RZtsPQ/pUoge4Ma929bz/zH6UvBbdP4PDHOxIOpPT1qwPV0S4HYfrT7fpXtMIcxJ704bIgg6zUkESxxEAaVJXHg1jsTdNq66AyFYgH0/enwqTYxhqSprkxVPrdms3YxJqyw180Bag0tN220r3QC0UUUAUk0TS0AUlLRQCUkV6ooBlrM1HuYKanUUBTXeFzUG9wSa0xFJloDG3OBMNqEwLqIKSK2Plik8kVDSZNmQS0y/kP61Ls3o3B+RrR/dx2pDhV7VFCyqtYtR/wakLxRBvP+lv7VM+6r2o+6r2qaFkC5xkflR2+AA+v9qrsVjb9wQoFsf4dW/1Hb4CtCMMO1L5A7VJBjbXATU6zwYitKLQ7V6CUBT2eGRU2zg4qZFLQHhVivdFFAFFFFAEUlLRQBRSUtAFFFFAFFFFAFFFJQC0UUUAUUUUAUUUUAUUUUAUUUUAUUUUAUlLRQBRRRQBSUtJNALRRSUAUUtFAFFFIKAWiikoBaKSloBKWiigCikpaAKKKSgFooFFAFFFJQC0UUUAUUlFAL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s://encrypted-tbn1.gstatic.com/images?q=tbn:ANd9GcRpt7DW4a2AImXVtR3SD9mH7xNIaBDEdUipLgCmYNkZEZEsTw_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85800"/>
            <a:ext cx="1924050" cy="238125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3242846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9" name="Growing azaleas indoors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71800" y="3733800"/>
            <a:ext cx="3048000" cy="171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4200" y="5726668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1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762000" y="838200"/>
            <a:ext cx="5105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	Chinese Evergreen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14338" name="Picture 2" descr="http://www.guide-to-houseplants.com/images/chineseeverg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09600"/>
            <a:ext cx="2181225" cy="244792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242846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Chinese Evergreen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00400" y="3609109"/>
            <a:ext cx="2667000" cy="21820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4200" y="57912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0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533400" y="1524000"/>
            <a:ext cx="4953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Chrysanthemum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3528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sp>
        <p:nvSpPr>
          <p:cNvPr id="13314" name="AutoShape 2" descr="data:image/jpeg;base64,/9j/4AAQSkZJRgABAQAAAQABAAD/2wCEAAkGBhQSEBUQEBQUFRQVFhQWGBgXFxgVGBcYGRQYFxQTGBsYGyYfGBojGR0XHy8hIycpLCwwFx4xNTAqNSYrLCoBCQoKDgwOGg8PGSwkHyQsKSksKSosKSkpLCopKSwsKSwsKSksKSwpLCwsKSkpKSwsLCksKSksLCwsLCksKSwpKf/AABEIAO4A1AMBIgACEQEDEQH/xAAcAAABBQEBAQAAAAAAAAAAAAAAAQMEBQYHAgj/xAA/EAACAQMDAgQFAQYDBwUBAQABAhEAAyEEEjEFQQYTIlEyYXGBkaEUI0JSsfAHwdEVM3KSouHxFmKCssJ0JP/EABoBAQADAQEBAAAAAAAAAAAAAAABAgMEBQb/xAApEQACAgICAgECBgMAAAAAAAAAAQIRAxIEITFBExRRMmFxgZGxBSJS/9oADAMBAAIRAxEAPwDuFFFFAFFFFAFFFFAFLSUUAtFFJQC0UUUAUUUUAUUUUAUUUUAUUUUAUUUUAUUUUAUUUUAUUUUAUlFFAFFFLQBSUURQBRRSFqAWlqEOrWt+wOC31/T607ptclwEowIBg0J1a9EiimburVQSzARzJ45/0NVet8VWLcS0ggmVyv0kcH/WhMYSl4RczRWa0njFIm77kyIgCJA5+1XWh6rbvLutMGGMjjNC08U4eUTJoqH/ALTTzDaJhhnOJHypX6naBg3EBzjcOwk/pmhXV/Yl0VC0nVrd2QjAwY9p+YnkVLDUIaa6Z6opAaWhAUUk0tAFFFFAFFFFAFFJNLQCUUUUAUUUTQBRNR9V1C3bBLsBHzz+KpNZ4xUEC0pfvk7cSAWHc5IoaRxTn+FF5qtUFEblDEHaCYmsJ1bq2onyS6MCZw2QewBjsf614634ha9AOyBBgTMHmc8REVS67XoE3TnE/LEn6/8AiqylR6XH42q2mQdd1N0IJDKTDd+MiQR2JEfmpPRetbyVViAxg+oAtHwjb2z881ltZ1IDc5kBwwWQewgAfmpPT/GamLbW2CAAAqTcOBAkECR9/tUIn6mMp1JqjZanqLPO5zuCgEmfcwIPsAR35ptSPgnOZj2C7t2OSQIwOao/2zeq3BuCu2wbsFvnCzjn5wD2prS9S3OwYMCCy7iTDBYxAEqIiSflU32dyUFST8+C51y+j0SSImJJY91gV40t1gTi8qxgBVKk9/iYEduKrL3i+xZZkYtuUspCAPkAETLBQDMAgng1F6T11LtwMl24Xbm2iPbUf8UMQfmZj2qTF5scnrZpNdrjJdixPYnMwMD6zj71HGpVjE44yefSxJP2H60x1G+1uAy3NrlQCUcpJMD1xCnH+dVV7VlLvJ9SupY4Gd0MYySYPAqJHTeJRu0aPR6jcN6yBiDxJOSBwcA81Nv9avbVXf6ZE52z6dqjB3FZgcdyayei8T2bl3yjcIYHbbLYRo7bixK+/FTnNu1fhy1q7G/a5Oy4D/GjGQ2J4P2mjujnnLFLtUzseg3eWvmQGjt+n3qQWrnOn8a3XGy2yrCgDEwI2hz3OR+tRz4q1GIulxIGF7RLN9gZ+gqbPN+jm36OljULG7cse8iPzSDUrLCR6YntEiRXKdTqGkj1TMFTjM8xwczTD9Sa5/EcFVIYkyE9K4H5+1Lo2X+Of/R2BLgIkGQe4r1WA8P+KRb9JUtIGSchQMKBxEyfvW50t/egeCJEwRBFScWbBLE6Y9RRS0MBKKKKAWkoomgEY1j+peK33ny/So9xOQc7vYdq0PVdSApHmBTEkQGJBwMH51h9T0244e7yBnkAxk7oY+lYByTntNDs4sIN3MjXuphrhd/U/PMzOMe+eIqLp78mRO6IjaZADFsnsW9JP/DVRr9fbVPjsk4KgOzvzBJCKVgETBYE0/p+oWbzhbVu4mwW3IY7k8xfiIMkbTA+L5x3qp6Kz4nLSHktuo6WUCrdZdwDObYQAg8K7Zc8cY4zUCz0u0FyAdvr9RJMgA/SAe3FP6vUBpuEKDPqztBJx9Z/FVuq1bbtqZOXgqASsAEqc98T9Y+Us6YYl7fbJmo0Vu4yO9pD5RWZQCFK+m3EZO48GY5qu8SadFtvdCruYmW+Mj2VFJCg8CScRxOa8abX+Y7rbP7xG9Vt+xiCRmWE8tyB2rG9e19x7rm6AjoSsLHHz/mB9zT0cfKeOELik7J2k6iGUDdBCkQDwDyR2X2x7/OvD6p0ute+HcWDGTABVWkd9xYiAPY+01Dsqtu0bzwGGYnJnsBOT3qL1fqPmseSFC7R2BOXNYpO+jxlOSfTLjoFu1fu+SA8QSzbZIERJngFoH3rV9B6CthWOCzEgsC0OpIKAqcAj/8ARznEbwZeU6VFFxCyAj4dpGfh3T6vrVndvGRyCQ0d8ger9N2f61soqJ7XF4sdVN9s8XdKw012x5rOGBKC47NtbbkAnKiVmfp7ZoOvdDurYTy2ZiJa4QYLfCqIq8tPPvNaDV21SAGOQzDPCiN0EcmIP3qVproIBHYCfrGR8+/y5MVHTNZ8WE10jmtk6m1vUb7YeB6kKztMidy4jP60azXDcoKvK7WhlXb5n8YRVwbZIBirvxz19/MFnzE2ABwttY2nIBJk7jH2+VVPQNfcW+tyyj3f4bigFhsPJ+R7j5iq13R4soa5NL9nQdHqUu2rVxVWWHItqhEKQ4YiIggggz9xXo2ip+MMqMYjIYnaRB7j4e1M3tcCpcK1vB3BkKSTHrkqJMCPt+HTqlIx9PYEziflHNWbo92EWkRNP15WulfSbm71JIG1gcqCTkzzHtUbqZYndsKIoCwGUiDuwFHw89+Zpeo9FF3T3Gt2gWO6X8olhJDY2LknIkkfxcznN9P68+nQ20ZjJ2lbgXy4KjtukMGJxEQB74q2c2TlfFKmjc+G+sHzJt7Q+ACyg54AjbgmeZrqfS7t0p+/QIwPYggj35MV8/dI1V22++20kGSF4GeRHGODxmun+C/FBYfvbjBQGJW4GDLjduyMqc5BNTGV9HJlms8dl5/T+joFJTVrVK0bWBkBhBnB4P0p2rnAFFLRQDd28FG5jAHJrI9Y8XEhltenkT3IgiR7VZ9c1D3P3VlGJ43CRH+X5qm0fgp3nz22KZwsbvkeIFGduCGOK3yfwZ//AGgWYEkew3HEZ5k574rSaDoNu2nmaxvLBYABmVdxj+L9YE8Cpug6Bp7LuLqq/lgOrXAGIWPiPbcCCJjgLVB4k097WXnRytq3aUFPM9KgOYDu04diNqjtk/WCM/L26gqR519npmod7FhbS3CgCsLRgtuEMpH8uZgDdPJrE9W6Qthr6W7/AJiQQgRisMdpVrg4gepSPoQak3urXbVq7Y/Z7alApdrSltykQfNuq5hYM4IzjirrpGrGl6Uy39KttrshGJXddzhmUsLgjmeODAqrZw7NdowXUtTcYgXLkhPhAGxFgYhVGD8zmo3Tte63iwcNcI9zJEjcpVoJlZ4mCoqd1a4Ll1me4xDFSWdskAAbZPyxM9hVr0XoWnITUr5puBg8naqhh7AAyAcYJ4FVjcjowLJlmtX2M6fw495jecm2GO4FctH1PwGccf8AeVofBNtP3l7deuEyS7GYYgKYBlSAQZk8H6Vd3dWwO4YODwdsjJMj4Z79qg29WzOVXdkZIB2yMwpPOCOQOO9Xqj24cOK89/qM9c8JJfRtnlo+9BucElUtpDBAo9K7uPee9ZDrnQE6fds3mK6kSSbbA2wSBgyNwIBg5+WK2Vzq6pbN0pdKJg4gYOY3Ebs9/nzWF8TeJzfuegOEXC22K+kxlyFGJkcycHNS2ji5kMUPH4jUaf8AxLsOihrRtvEbEX0gbsCWb1YjgZ9qt3v7gX4wCQ4MYxiGwc/pXI7vVIVQDFwZ3fPkRHFXfRfEl4keezOiEnb3zgFh/Eo5+UH2FLI43O06mbrT6Dc0MW25IUzC8en39h37e2K7q167bVtRp7zny2QXLZVWVQ3wkysgHjuM8176h1hlS0bDLvK+sxMekLmPhbd/TvWW1/V9SL1xhMvaNp4UKNmeRJ9U59vaq7LwdHK5ka1ieOrda1GrhHS3CE5VQpP6kx8hiapNJ1jU6Zmt2rj28yQDE/OP86sOi624b4W+5W36xJgCYMTP98Va9QexcByGCyPhntgriR8s1Xdp9nhvJLa7PHS/FOpe0SXLeqJabh3ETAacAgHHI7VotN1BPJe8u0skja07Z3YwDkMCAGBx9jVR4S6YDba6hAtW7y3HVsOItuGUgDjgzPbGcVIXQ3Gti9as/ugJFxgqbow1wiQYJYxj6cCquTvwdeLk5sf3aou//UvmWf2iwBNkr5llz25LWrgyYGSDxMxWT61fW/da6oKEruId953d1UxJnsp4g0p2ggE7WPYd5/v3/NeBcgw8BSQC8SACQJMZxzVXNswyZpT8l34e6ta2K2oe6L6Dyg21mBtD/d2wsEFV9on+taVnVre9GBZvSpUEbjI9G05B3Dg8EVlum9JW95ot3rQuKyohQYC2zPnQy+Y+73EHBmcAaa7dZC2FZgy7imUL7QWuJwSGWG+WfnWqX3PT4mzVNFr0Pq1yw4IG5oAIPA3QScfFAAiDXReldTW+m5ZEGCD2PtPeuTaHWEHgyxHsYEduwx/ea13hh7qPKq7J3jge0SM1dE8vjxrZG4opAaKk8gWqLxJb1hCjSMoBIBwN3eWlsAD2AJq9rN+KvFAsI1u0ZvYGI9Jb4SZ5PsM/OoZDqit/9P3bIbVXrnm3I2upY7HSfTBiQwO3HHprIdcs39czM91Am5fQXkj4gAVUdoPP82PlcdQ1JYglma5A3S0jeeQIxtnAj2qpZCpdQNpuMpbPAyGIicgT9zVaR6GPgXFSk/2KxurC3p20Xpe3vDqR6SpRzJ45PzLRg/So1utVmZ3ZlLEsqgF8EyAXZpj5mSZmtP1PQ2WQG462k3KPSqyx4VAYJ9/wMxVDqbSW1beiOXQBGDK5SYZWYgQGCyCFOCearJUcfIxPFKmVdzYbJMncW4KsWPfdujaFnETPy71faDxRp7NqzYVChPxsQWCmNzNIksSYjHftxVTfuqoBaIJj2A/P9aafQI9zcDgcxGT2AP8AX7VjHJRlizvE7Rouq+IUTTG8r/FK2xj1Nu2zHcABjn/MVRX+u3G07oAfMIV/MDCCFYZ2gfEPh9o+tQb/AFEIpNtRKNABG6ADMtuGRPI7zUfo3UGdTucMfVvVoDQW+NZHwgHIHZTiDjRzbVo6587JLtOujRXvFNhrFyy25LwXhUZlZhBhdoiCRGY7/fHWem3bjteCyp43Db+O/wCRV3odRb2sSdtwN61/ib1AFhiSJbt7U71fXraCMhDh2YGDkR8WQfft86q5yfhHNm5EsrWxkdZ0YhgR8QORxWm8OdEVn81trlZBsEgG5b/mQzBYfymDgcgmqm8S1xbincsj0XBuiOx/mWug6XVXbtpRbbRA7SQiqfSOPUEaF+eK0jb8mvHhvKmGl0QS7fdJZLirtBB9INycyJBDLP0ApOt2TdXbtG5jAxBws3GM4+BABP8AMflUpNf5Uo6khowJafSBAIzJPfHb602+vBP+9S1uM5YKTgLC7uM4nt8qfke1LjRUHGujP9V6N5IV7iKd2QAZaI52kAR8zNQ/DkanUvav22CKpj95BVsGYAzj2+uak+I9De0943Vt3HtsANxueYzMeM8gHtOPY0x0XU6Td5uo/arV6f4RKnJiNgLT9RUKNM8b44xzU10aq30tNPbuWLUlbiswnlp2oyyOWUnH/HTfVumjUeXaf/c22DFF4baBALTAUYx3+1PhmH71UuRKsSyFWZYx6cbTmZwTVx59llDEjlYMgCB3mMjJPtJxVpSafSPZ1iklXRkvE3hc3yt3TDbdARNq7QoUAzggCZj+xWMuh9ot3GE7oLlPUBMEYEiMyuCYrrFhYkYyS+JAJJmB3gCM+8/WsN1bpFuzc22Lhdju9IAOwkyBIJzz9AM81E/Fnn83DGP+8SG3SNJa2zq2fv8AukO4c8cwfqRWm6d5n7N56eY6bii3HCKzkqQdqz6oAALD3NYrziCUuISxjMAfQ1uug2fNTSWlLNaUsbjAquzy233bQ3MoQ7mEk+w5NQpWUwclQd0kv7PVvUG43mk7F2ZIksB6swkkNGB8p+VbXSLrbG0oC20AbHZyCsfCPYx79+ay3WOlJYuebphdIuPd9RwrIgVlQCSSFGNxieRwDXVugBP2a15QIQ20KgmYBUen7VeMvRbLzVlVKI507qHm2w5t3LZ7rcUqwPt3B+oJBoqXsFFXOEr/ABBr2s6a5dQAsoxPzIE/Pnisg/QDZttqb8NeuG2wLZKMQTc7QMmPt2it+6AiCJ/uRVT4jX9yfUQOIAyxPwiewoWxpfIrOflypMrnsD9jOe+PeqrU60Bt7khDMwJIgkAn2B4wT9eK0tvoDO6rBzBJ7AGc/JRBz3ql8WaA22YWCXTcLTQQx2N7NmDOJjEnGMQ0e7PkY4pteaKDrej/AGgG6t8FRJW2/oCjuqgxnjnJ96rwwuWozIH0+/8AWtMnSWv7ltWw4QAMLYn4Y9Wckk/STMcYsuo6W/d0FsmzbuLaOxXtBg1u2BD27ls5kELPbBPeawb2PnsmT5XdUc/13QHu3NON63DqF3KloklPUVNsggANIOflNGlt3HO1FFtEEbe+e5HvzVzoUWxqN10yP2d1tbSCFZwSJIIiFZ5zMkis5peqeVcZgNyEERO0f+1hIMQe3tNRLvwZ+V0TtB0zbuZpMkiNvIHBxzNO/wDpy0HFyGWDMTA/1HP9atdFe3qNuyMztffBxgkAQ3yr0txTvXjbE/dZn8VzPbY53J2ZvxKgs22u2Vh22ox/lAXcYnMnGaqOmafz1DAcdvYxBFXOn1IvXPIu5VvSMkAlcqI7SJNW9nS213WrQChYkDtOc59Qj3rTdxVGjnqqMlr99sEhVx7kz+AK1Ph/ryWdKtu2s3mLF2I9CmTtYk/F6YIH1rP+IOmksbe4mcjOR8p796t+k9NWzb9XqPvHBwIHf71b5NY37No5njVryJprxhrRcXF1O6XyzbiCPS0wJgD74r3pNeHdrepb90xXynj/AHDAQvAJIjk549iah6HUML72wFAUjaAqqFwZICx3Kn51KtdOYv5YzbX1M3uCJWPnxUbyTLx5GSPsr9A+oZboa44CsIUelD3LBOADg/UzzTnStS9rUefcG6AwAJIAnuMHPI+5q6uXEtg/XJg/mAMDjNU/WrIZd6seO2ZnFI5G2Yxyy2s0eguXNSfPd0W2JG1J3t/MpZidqxyVAJAiYNQv9sXQnnLtUrfJddoCmywAQExyGEz2nPFROk9Uu3bdq1b8sWhsDAelj6vWWkyTOY4Mz9H9Z1JmHkIALUq5kHduzgdtpweJ5rV5Oz0Jcuul/P3ZYG+ty02p0epcXPia07bp9xsuDBjI2yprKdQ0LFn3QG59ICDifhWAPerbT3NjZ4x355hf6fimeqXyxHpMk7Zj+HH6iTWLyuTOTJneR9md0WrY2XZ8y6iPcGZz9RWs0sbfVAc/w4/lHpz/AHJqGdHaki0HAiFDMGae7ekAczHt71J0ttkRt27cJI+ZPxfefyKrOVmEpIttLqbqbmRmO74vVhx7MPaMH8V1XwIwOiSOzXO8kS5YAxjgj+veuWdD1Cstt29X86gwfZ49szHz+Vdc8O9GXTqy2yxtuQ4DcglVB+kxxWvHT9k4rtlzRRRXWdAlN37AdSjcMCD9DTlFAQeq6lbNm5e2g7U44mPhWfaT+tcs1usYC4QoHmDftzGTO4bjMcnmus68oLTm6AUCksCNwIGTjvXIepalrhe5BMtOBgDsPkAsCKxyX1Rhlk0+mJ4fbUi7/wD5XbfyVBEGO7A+krmPzxzWy1/SFPrW9vukg3gTFowskOLQhG4AOTnM1htJYLkqIEKSZngLuP1/711DwXpgmitgAj4iZ7kufV9DUQd9FcTvo5j431li4tpVsC1fWfNhNqnsCCsTPIMcGsra6KLksCRIlR2zxNdS8e6a1f1H7NZtBtQ6b7tyfgtIMLPAnH2PuRWKs2lCggdsDj6VTJcRkk4kXS3PK3JtUZ3AKzMIPf1Eke0Sai3tO24sn8Qg5/v6firBNN8oJJPvzQYKyJI9+xjBIjkfOuaU3dmG3dmY1uidnULCkS0yCRHfB4nvTV17oLXLQLM8FcyCScvOBA9/pU7rTqELfxHGMkyZiO9Vtpt9p7BPcOnaSDJUn54raNtWdMe1ZZWupNcKrcEsBtO1licbjAaeKn6Y3JZXVQCcCDuAkzMHJJ7dqrPDlzfd37ZgbRxzx9cCflmtdbSctH0FZz68GOR06RTJ07bda6ZJIIESMiAo+ZPFW3TQfLUlgXIMsB7zA9jHH2qv6z1JdOjEqXPxKB7zwY4EiZpjS60mHtn0N6oIyATJHPM4+1Up1bCtq2WvVen23TcyOzDgpIYGCeRwP0rF6i/cszctOwmCWHIwVkHtgnt3rVr4lRLjK87dqlSByT8Ske/Hy7VQdSBfVMwh7Fw5U+lhI9UR2nNaQ6LxtC9I053O23aIXA9IE5IXt9OwFN6+zfF3ezGGf0kLtUqeRx2+pirnTqoVQpkBQon24/J5/FJfUbYP2P8ALVN+xv2QdBbLaj4hAAwfpjbnn6irbU6QMpBzAJ+9eumdNW24Zxuz6iSVx3GAdo94E4qws3Vcb1XYDnbkxJHpk5P1qk++0UyPu0V3SNMEBH8RIweeMCKtLlk25W4u0qSGEg7SCQRIxg+1bLwx4KX91qmlHVixGCGAny2B7CI95+9U3V+lXDq9rKyftF59krOPOI3ET7Zj2M1u8TasSxtqzKXbfls1xR6WbMHBaMjPuP6Gu69N1CvZR7ZlWVSD8o7/ADqj8ZeFzqtKLdoKLiMpT+EfysMf+3P2FMeD7J09/U6EtuS3su255C3AZEe24fma6YQcGdEI6s1tFJRWxqFFFFAN6iyHRkMwwIMc5EYrNdf0FrS9PuWrSkb4QclizY3E9/8AtAitTTd2wGjcJghh9Rwahoq1ZifB3he4l3zryFQEYQTO4kleO2J/Sr3xF1ltPbW3p7fmXn9NtBwIGGMcKMf9qvQKAKhRrwRGGqpFD0Hw95bftF07tQ9vbdbszbtxPH0X2hRXPfEPRGsX2QlWmXAWTtUsdu4RjAmuwGsJ401V1tQNNb4ZUwoILliYDN3UfgZmqZUtTPNFanMOqM7AgMygiMYJn5/j9a86LU7LKWd24iFnv8gY+v4ip+ucDBic/oe1N9B0vpZ2AMu0GMxMH9ZH2rifUTnta+Cm1nQ3e55jFQCIgDI+czzUfVdHui2fJJ3ggjjgHjjNbDYrZEfX6GD/AJ15KhTPYx9jVFldhZWYTwt15UuOLoClsknGRMr9yfl3rT67qilFuIQWUjaA2ciDj3gnkVnOrXrI1Dbwo3FzI+uOM5yarf2oo5CM3tDMSoPc7TMmupx27Oj493sHiDqdw3FbeQciAYgSCOM5M81uNJpy1u2WaSUWTGW9Mz+SaxeoRbji67hYHBGDBygA55mrXofXhbBubmu2yAoQkebb2gwI/iQzG4H2qMkHKKr0TkxulReajSgAblmJO+AQADgnM8RwK9taVjIGI598dveq7ovXnuWmF1DkkKeJVpiZ5iYnvH5tRhOZx8Rjt3xiuZxa6ZzO10eU0+IED7d68f7PCmTJz3JweePb5GvCs4uIJ9MMWME5xAnhRkn5wBWt8PeGjrEulGCshSJHpIO6QSMjgRUaybpBJ30evB/RHu6g29UGKPbYldgSBIK3A3OT3GM+1XHi3wuLKWzYULZQFWyS25m+Ik5zHM8mtl0XpC6exbtCCUQLu+8tHsN2YqeUnB4rujhWurOpY1rTKvwzoWs6ZLbmSJPfAY7gueImKsnsKSCQCVMgkSQYiR7YxXuKWt0qVGiVKhIqG/TR+0LqP4hae39Qzow/G39amRRUkiiiiigEooooAooooAooooApCtLRQHHfHXhdbF9CGJVi7gQRtExt3TB5/Ss756hvLkLAB5/IgfITXSv8UtCDZW+SZQMoAkj1EHcYziK45fTd8/8Ar/rkVn9Ps79GHw7P8i4bryxCgn2xA+8x+lMajXs6bSMnBPI+wqutWwPl+VqbZ0xYckf/ABLD8hTWsOJjXdGscEUV1zSCcqPwP9KE0y/yj8D/AEqVqLMex+gH+YFMhf7ha6NaNqPRsGOMf8I/rtqtuKFbAH981bOPTx94WqXUcwT/ANQH9BVJR6IkjW6To5CIScgTHIz2kcxUi/pSVKggE44x9KidC6g90wxUBFAgHLHjcfkAPbk071fqYtsOJgGCYkEkRPuMmvGljnvqea4y2oe6Tpw9+1vL+VvFu5tEbgxClDuED1be/aeQK7N4b8PLo7PlKdzEks8QWMmJ+gxFYL/B+5va6WzIJ+EgZYHv2/8ANdTrvjjUDsjDUKJopa0LiTS0lKKASaKWkoAopaKASiiigCiiigCiiigCiiigMf8A4nqf2PH83zH9OK4u49/1z/1LXc/8QtNv0Ln+Ug9/p2zXEbqZ/sfqMGt8fgshkH2P/V/rVzoGXaMhT/8A0eU34YED7VUR/eDVt068wUbS0ewFph/yuJH3rcsyP1eTGWME/FdW9+NvFVm35f8ASasuquTEgj5m2tv9U5qu/vmjJRKdV8oek7vfcvueEKz+tVL2DunP/KBVsdUfK2Rbjidq7uZy23d+tQWX5D8E1k0QGm1ZtncsTBGTxxnFM3LjMdxJJ98Djj1NXth9f0FeVST/AJ8/q2BWTirshpXZ1D/BlfVcOPh9yeWHvzxzXVK5z/g9pv3d64e5Vf6n710eqMoJRRRUAIpaKKASilooBKKKKAWkoooAooooAooooAoopaAh9X0fm2Llv+ZSB9Yx+tcB11ja7A8gkH6z7/6ivok1yP8AxF6F5WoNxR6LmR8j/Ev9/itMb7JRhitOJbnt+lIy0qD5fof8jXSmXR5uoR2j8j+tNfn809dH2/P/AOhTJHz/AL/FGyw69s7Jz+v9aisP7zUtrfoB9/k/9doX9TUZhWbZA0V/vFe7Kyf7/qcfgV5ir3wj0RtTqUtAYmWPso+I/j6VkyrOvf4fdN8nQpIgvLn78fPgDmtLNN2bYVQqiAAAB7ACAK91mUFmikooBZooooAopKKAWikooAooooAooooAooooAooooAqu670ZdTZa03f4T7N2NWVJQHz91npL2LrW3EFT/ZH/AIqtIiu4+KvCy6ldwALjicfr2rlvVvC12yTKXAP+HcPysz+K2jNFkzP7v7z/AK15P980/esxyR98f/aKZ2j3X/mX/Wr7ItZ5ZzEH+p/zNNmnQo9x9jP/ANakafpjufSlw/RG/wD1AqjkRZFsWCzBQJJMACu2+AfDS6SxuaPNuAFj/KOyD/P5/Suf9G8P37bb/L2n55b/AEA+la3Svqe81k2VZvN4pQ1ZnTNe71Z2S/eoILSaKj25p5aA90UgpaASlpJomgFooooBKKKKAWkoooAooooAooooBaSlooAryyA8ia9UUBDudJtNzbQ/YVHPhnTTPkp/yirSigK9OhWBxaQf/EVIXQoOFA+1SKKAa/Zl9hR5A9hTtFAeBaHtXrbS0UAkUUtFAFAoooBKKWigEopaKASiiigCiiigCiiigCiiigFpKIooBaKKKASilpIoApaSloBKKWkigCilooBKKWigCiiigEopaKAKKSi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http://www.416-florist.com/bmz_cache/5/517b7ad8f6e674b086071ca939d43b42.image.300x3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85800"/>
            <a:ext cx="2238516" cy="25146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ardening Tips   How to Grow Annual Chrysanthemum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95600" y="3886200"/>
            <a:ext cx="3048000" cy="1714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57150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1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533400" y="1447800"/>
            <a:ext cx="533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English Ivy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12290" name="Picture 2" descr="https://encrypted-tbn2.gstatic.com/images?q=tbn:ANd9GcS6uBR4DIVJXewp0lqzOapwhMRwkCGVQrTxQMBDSMNsKX8lzM8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38532"/>
            <a:ext cx="2076450" cy="2009468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3528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How to Grow Plants &amp; Flowers   How to Care for Ivy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71800" y="3886200"/>
            <a:ext cx="3048000" cy="171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0" y="57912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0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762000" y="1066800"/>
            <a:ext cx="5105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Peace Lily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11266" name="Picture 2" descr="http://www.flowershopnetwork.com/blog/wp-content/uploads/2010/08/Peace-Li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685800"/>
            <a:ext cx="1752600" cy="2123914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295400" y="28956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10" name="How to Care for a Peace Lily   At Home With P. Allen Smith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3352800"/>
            <a:ext cx="3048000" cy="228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4200" y="57912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2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9200" y="1295400"/>
            <a:ext cx="6400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eaLnBrk="1" hangingPunct="1">
              <a:spcBef>
                <a:spcPct val="20000"/>
              </a:spcBef>
              <a:defRPr/>
            </a:pPr>
            <a:r>
              <a:rPr lang="en-US" sz="4000" b="1" kern="0" dirty="0" smtClean="0"/>
              <a:t>Do you have small children or indoor pets?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21336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Do you travel often?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21336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Do you travel often?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52400" y="1066800"/>
            <a:ext cx="5943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Dragon Tree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7170" name="Picture 2" descr="http://sweetmeadowsflorist.com/media/catalog/product/cache/1/image/339x292/9df78eab33525d08d6e5fb8d27136e95/d/r/dracaena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2830882" cy="24384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1242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How To Look After A Dragon Tree Plant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971800" y="3505200"/>
            <a:ext cx="30480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88844" y="5879068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1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457200" y="1295400"/>
            <a:ext cx="5486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Bamboo Palm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6146" name="Picture 2" descr="http://www.silkworxbylori.com/images/products/big_323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609600"/>
            <a:ext cx="1752600" cy="25146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2004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Bamboo Plants   How to Care for a Palm Bamboo Plant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3505200"/>
            <a:ext cx="30480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65044" y="58674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1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21336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Do you travel often?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12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13716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You </a:t>
            </a:r>
            <a:r>
              <a:rPr lang="en-US" sz="4000" b="1" kern="0" dirty="0" smtClean="0">
                <a:latin typeface="+mn-lt"/>
              </a:rPr>
              <a:t>like to keep </a:t>
            </a:r>
            <a:r>
              <a:rPr lang="en-US" sz="4000" b="1" kern="0" noProof="0" dirty="0" smtClean="0">
                <a:latin typeface="+mn-lt"/>
              </a:rPr>
              <a:t>the temperature of </a:t>
            </a:r>
            <a:r>
              <a:rPr lang="en-US" sz="4000" b="1" kern="0" dirty="0" smtClean="0">
                <a:latin typeface="+mn-lt"/>
              </a:rPr>
              <a:t>your home: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WARM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606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COOL</a:t>
            </a:r>
            <a:endParaRPr lang="en-US" sz="2400" dirty="0"/>
          </a:p>
        </p:txBody>
      </p:sp>
      <p:pic>
        <p:nvPicPr>
          <p:cNvPr id="8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762000" y="1295400"/>
            <a:ext cx="5029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Rubber Plant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4098" name="Picture 2" descr="http://www.floristcart.com/media/catalog/product/cache/1/image/9df78eab33525d08d6e5fb8d27136e95/f/s/fs_pictures_596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533400"/>
            <a:ext cx="2175909" cy="2667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2766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971800" y="58674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1" name="Stars Above.wav">
            <a:hlinkClick r:id="" action="ppaction://media"/>
          </p:cNvPr>
          <p:cNvPicPr>
            <a:picLocks noRot="1" noChangeAspect="1"/>
          </p:cNvPicPr>
          <p:nvPr>
            <a:wavAudioFile r:embed="rId1" name="Stars Above.wav"/>
          </p:nvPr>
        </p:nvPicPr>
        <p:blipFill>
          <a:blip r:embed="rId6" cstate="print"/>
          <a:stretch>
            <a:fillRect/>
          </a:stretch>
        </p:blipFill>
        <p:spPr>
          <a:xfrm>
            <a:off x="8915400" y="6629400"/>
            <a:ext cx="228600" cy="228600"/>
          </a:xfrm>
          <a:prstGeom prst="rect">
            <a:avLst/>
          </a:prstGeom>
        </p:spPr>
      </p:pic>
      <p:pic>
        <p:nvPicPr>
          <p:cNvPr id="12" name="Rubber Plant basic care.wmv">
            <a:hlinkClick r:id="" action="ppaction://media"/>
          </p:cNvPr>
          <p:cNvPicPr/>
          <p:nvPr>
            <a:vide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895600" y="3886200"/>
            <a:ext cx="304800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838200" y="838200"/>
            <a:ext cx="4191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	Your ideal houseplant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	is the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	</a:t>
            </a:r>
            <a:r>
              <a:rPr lang="en-US" sz="4000" b="1" kern="0" dirty="0" err="1" smtClean="0">
                <a:latin typeface="+mn-lt"/>
              </a:rPr>
              <a:t>Warneck</a:t>
            </a:r>
            <a:r>
              <a:rPr lang="en-US" sz="4000" b="1" kern="0" dirty="0" smtClean="0">
                <a:latin typeface="+mn-lt"/>
              </a:rPr>
              <a:t> Dracaena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3074" name="Picture 2" descr="http://img2-3.timeinc.net/toh/images/galleries/0607_houseplants/warneck-dragon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5800"/>
            <a:ext cx="2438400" cy="24384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2766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Prune this   How to care for and prune  the Dracaena family commonly known as a Corn plant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048000" y="3657600"/>
            <a:ext cx="2819400" cy="2114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12644" y="58674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0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685800" y="762000"/>
            <a:ext cx="533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Weeping Fig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2050" name="Picture 2" descr="http://ponsetilandscaping.com/wp-content/uploads/2013/08/weeping-f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"/>
            <a:ext cx="2514600" cy="25146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31242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pic>
        <p:nvPicPr>
          <p:cNvPr id="7" name="How To Look After A Weeping Fig Tree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895600" y="3505200"/>
            <a:ext cx="3048000" cy="228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5867400"/>
            <a:ext cx="2854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Click here to start over</a:t>
            </a:r>
            <a:endParaRPr lang="en-US" dirty="0"/>
          </a:p>
        </p:txBody>
      </p:sp>
      <p:pic>
        <p:nvPicPr>
          <p:cNvPr id="13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447800" y="2133600"/>
            <a:ext cx="640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Do you travel often?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YES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657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NO</a:t>
            </a:r>
            <a:endParaRPr lang="en-US" sz="2400" dirty="0"/>
          </a:p>
        </p:txBody>
      </p:sp>
      <p:pic>
        <p:nvPicPr>
          <p:cNvPr id="10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13716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You </a:t>
            </a:r>
            <a:r>
              <a:rPr lang="en-US" sz="4000" b="1" kern="0" dirty="0" smtClean="0">
                <a:latin typeface="+mn-lt"/>
              </a:rPr>
              <a:t>like to keep </a:t>
            </a:r>
            <a:r>
              <a:rPr lang="en-US" sz="4000" b="1" kern="0" noProof="0" dirty="0" smtClean="0">
                <a:latin typeface="+mn-lt"/>
              </a:rPr>
              <a:t>the temperature of </a:t>
            </a:r>
            <a:r>
              <a:rPr lang="en-US" sz="4000" b="1" kern="0" dirty="0" smtClean="0">
                <a:latin typeface="+mn-lt"/>
              </a:rPr>
              <a:t>your home: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WARM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606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COOL</a:t>
            </a:r>
            <a:endParaRPr lang="en-US" sz="2400" dirty="0"/>
          </a:p>
        </p:txBody>
      </p:sp>
      <p:pic>
        <p:nvPicPr>
          <p:cNvPr id="11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067800" y="6705600"/>
            <a:ext cx="76200" cy="7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13716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You </a:t>
            </a:r>
            <a:r>
              <a:rPr lang="en-US" sz="4000" b="1" kern="0" dirty="0" smtClean="0">
                <a:latin typeface="+mn-lt"/>
              </a:rPr>
              <a:t>like to keep </a:t>
            </a:r>
            <a:r>
              <a:rPr lang="en-US" sz="4000" b="1" kern="0" noProof="0" dirty="0" smtClean="0">
                <a:latin typeface="+mn-lt"/>
              </a:rPr>
              <a:t>the temperature of </a:t>
            </a:r>
            <a:r>
              <a:rPr lang="en-US" sz="4000" b="1" kern="0" dirty="0" smtClean="0">
                <a:latin typeface="+mn-lt"/>
              </a:rPr>
              <a:t>your home: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WARM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606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COOL</a:t>
            </a:r>
            <a:endParaRPr lang="en-US" sz="2400" dirty="0"/>
          </a:p>
        </p:txBody>
      </p:sp>
      <p:pic>
        <p:nvPicPr>
          <p:cNvPr id="10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13716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You </a:t>
            </a:r>
            <a:r>
              <a:rPr lang="en-US" sz="4000" b="1" kern="0" dirty="0" smtClean="0">
                <a:latin typeface="+mn-lt"/>
              </a:rPr>
              <a:t>like to keep </a:t>
            </a:r>
            <a:r>
              <a:rPr lang="en-US" sz="4000" b="1" kern="0" noProof="0" dirty="0" smtClean="0">
                <a:latin typeface="+mn-lt"/>
              </a:rPr>
              <a:t>the temperature of </a:t>
            </a:r>
            <a:r>
              <a:rPr lang="en-US" sz="4000" b="1" kern="0" dirty="0" smtClean="0">
                <a:latin typeface="+mn-lt"/>
              </a:rPr>
              <a:t>your home: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WARM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606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COOL</a:t>
            </a:r>
            <a:endParaRPr lang="en-US" sz="2400" dirty="0"/>
          </a:p>
        </p:txBody>
      </p:sp>
      <p:pic>
        <p:nvPicPr>
          <p:cNvPr id="10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371600" y="1371600"/>
            <a:ext cx="640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noProof="0" dirty="0" smtClean="0">
                <a:latin typeface="+mn-lt"/>
              </a:rPr>
              <a:t>You </a:t>
            </a:r>
            <a:r>
              <a:rPr lang="en-US" sz="4000" b="1" kern="0" dirty="0" smtClean="0">
                <a:latin typeface="+mn-lt"/>
              </a:rPr>
              <a:t>like to keep </a:t>
            </a:r>
            <a:r>
              <a:rPr lang="en-US" sz="4000" b="1" kern="0" noProof="0" dirty="0" smtClean="0">
                <a:latin typeface="+mn-lt"/>
              </a:rPr>
              <a:t>the temperature of </a:t>
            </a:r>
            <a:r>
              <a:rPr lang="en-US" sz="4000" b="1" kern="0" dirty="0" smtClean="0">
                <a:latin typeface="+mn-lt"/>
              </a:rPr>
              <a:t>your home: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6062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 action="ppaction://hlinksldjump"/>
              </a:rPr>
              <a:t>WARM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6062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4" action="ppaction://hlinksldjump"/>
              </a:rPr>
              <a:t>COOL</a:t>
            </a:r>
            <a:endParaRPr lang="en-US" sz="2400" dirty="0"/>
          </a:p>
        </p:txBody>
      </p:sp>
      <p:pic>
        <p:nvPicPr>
          <p:cNvPr id="10" name="motspentsop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991600" y="66294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685800" y="838200"/>
            <a:ext cx="4495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latin typeface="+mn-lt"/>
              </a:rPr>
              <a:t>Your ideal houseplant is the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kern="0" dirty="0" smtClean="0">
                <a:latin typeface="+mn-lt"/>
              </a:rPr>
              <a:t>Spider Plant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Spider 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685800"/>
            <a:ext cx="2619375" cy="1809751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685800" y="45720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/>
          </a:p>
          <a:p>
            <a:endParaRPr lang="en-US" dirty="0"/>
          </a:p>
        </p:txBody>
      </p:sp>
      <p:pic>
        <p:nvPicPr>
          <p:cNvPr id="6" name="Spider Plant Care.wmv">
            <a:hlinkClick r:id="" action="ppaction://media"/>
          </p:cNvPr>
          <p:cNvPicPr/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124200" y="3276600"/>
            <a:ext cx="2954867" cy="24176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2971800"/>
            <a:ext cx="6591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Click the video below to learn how to care for your new plant: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5791200"/>
            <a:ext cx="22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6" action="ppaction://hlinksldjump"/>
              </a:rPr>
              <a:t>Click here to start over</a:t>
            </a:r>
            <a:endParaRPr lang="en-US" sz="1400" dirty="0"/>
          </a:p>
        </p:txBody>
      </p:sp>
      <p:pic>
        <p:nvPicPr>
          <p:cNvPr id="13" name="Stars Above.wav">
            <a:hlinkClick r:id="" action="ppaction://media"/>
          </p:cNvPr>
          <p:cNvPicPr>
            <a:picLocks noRot="1" noChangeAspect="1"/>
          </p:cNvPicPr>
          <p:nvPr>
            <a:wavAudioFile r:embed="rId2" name="Stars Above.wav"/>
          </p:nvPr>
        </p:nvPicPr>
        <p:blipFill>
          <a:blip r:embed="rId7" cstate="print"/>
          <a:stretch>
            <a:fillRect/>
          </a:stretch>
        </p:blipFill>
        <p:spPr>
          <a:xfrm>
            <a:off x="8991600" y="6705600"/>
            <a:ext cx="152400" cy="15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 vol="2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otany design 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E8C14"/>
      </a:hlink>
      <a:folHlink>
        <a:srgbClr val="0E8C14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 xmlns:a="http://schemas.openxmlformats.org/drawingml/2006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7C9168D-6B24-4B7A-A0E8-E1D28A8F06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609</Words>
  <Application>Microsoft Macintosh PowerPoint</Application>
  <PresentationFormat>On-screen Show (4:3)</PresentationFormat>
  <Paragraphs>126</Paragraphs>
  <Slides>33</Slides>
  <Notes>0</Notes>
  <HiddenSlides>0</HiddenSlides>
  <MMClips>49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Botany design template</vt:lpstr>
      <vt:lpstr>FIND THE RIGHT HOUSEPLANT FOR YOU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RIGHT HOUSEPLANT FOR YOU</dc:title>
  <dc:creator>StrongBad</dc:creator>
  <cp:keywords/>
  <cp:lastModifiedBy>User Services</cp:lastModifiedBy>
  <cp:revision>40</cp:revision>
  <cp:lastPrinted>1601-01-01T00:00:00Z</cp:lastPrinted>
  <dcterms:created xsi:type="dcterms:W3CDTF">2013-09-16T22:54:35Z</dcterms:created>
  <dcterms:modified xsi:type="dcterms:W3CDTF">2013-09-16T22:55:09Z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